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799" r:id="rId1"/>
    <p:sldMasterId id="2147483800" r:id="rId2"/>
  </p:sldMasterIdLst>
  <p:notesMasterIdLst>
    <p:notesMasterId r:id="rId23"/>
  </p:notesMasterIdLst>
  <p:sldIdLst>
    <p:sldId id="294" r:id="rId3"/>
    <p:sldId id="256" r:id="rId4"/>
    <p:sldId id="257" r:id="rId5"/>
    <p:sldId id="295" r:id="rId6"/>
    <p:sldId id="733" r:id="rId7"/>
    <p:sldId id="630" r:id="rId8"/>
    <p:sldId id="261" r:id="rId9"/>
    <p:sldId id="262" r:id="rId10"/>
    <p:sldId id="737" r:id="rId11"/>
    <p:sldId id="263" r:id="rId12"/>
    <p:sldId id="738" r:id="rId13"/>
    <p:sldId id="296" r:id="rId14"/>
    <p:sldId id="266" r:id="rId15"/>
    <p:sldId id="267" r:id="rId16"/>
    <p:sldId id="268" r:id="rId17"/>
    <p:sldId id="297" r:id="rId18"/>
    <p:sldId id="269" r:id="rId19"/>
    <p:sldId id="274" r:id="rId20"/>
    <p:sldId id="273" r:id="rId21"/>
    <p:sldId id="271" r:id="rId22"/>
  </p:sldIdLst>
  <p:sldSz cx="12188825" cy="6858000"/>
  <p:notesSz cx="7010400" cy="9296400"/>
  <p:embeddedFontLst>
    <p:embeddedFont>
      <p:font typeface="Calibri" panose="020F0502020204030204" pitchFamily="34" charset="0"/>
      <p:regular r:id="rId24"/>
      <p:bold r:id="rId25"/>
      <p:italic r:id="rId26"/>
      <p:boldItalic r:id="rId27"/>
    </p:embeddedFont>
    <p:embeddedFont>
      <p:font typeface="Open Sans Light" panose="020B0306030504020204" pitchFamily="34" charset="0"/>
      <p:regular r:id="rId28"/>
      <p:bold r:id="rId29"/>
      <p:italic r:id="rId30"/>
      <p:boldItalic r:id="rId31"/>
    </p:embeddedFont>
    <p:embeddedFont>
      <p:font typeface="Salesforce Sans" panose="020B0505020202020203" pitchFamily="34" charset="0"/>
      <p:regular r:id="rId32"/>
      <p:bold r:id="rId33"/>
      <p:italic r:id="rId34"/>
      <p:boldItalic r:id="rId35"/>
    </p:embeddedFont>
    <p:embeddedFont>
      <p:font typeface="Salesforce Sans Light" panose="020B0305020202020203" pitchFamily="34" charset="0"/>
      <p:regular r:id="rId36"/>
      <p:italic r:id="rId3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3960">
          <p15:clr>
            <a:srgbClr val="9AA0A6"/>
          </p15:clr>
        </p15:guide>
        <p15:guide id="2" orient="horz"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ammy Rahn" initials="" lastIdx="1" clrIdx="0"/>
  <p:cmAuthor id="1" name="vmadmin" initials="v" lastIdx="1" clrIdx="0">
    <p:extLst>
      <p:ext uri="{19B8F6BF-5375-455C-9EA6-DF929625EA0E}">
        <p15:presenceInfo xmlns:p15="http://schemas.microsoft.com/office/powerpoint/2012/main" userId="vm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05CA0"/>
    <a:srgbClr val="E8DEC4"/>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87309" autoAdjust="0"/>
  </p:normalViewPr>
  <p:slideViewPr>
    <p:cSldViewPr snapToGrid="0">
      <p:cViewPr>
        <p:scale>
          <a:sx n="96" d="100"/>
          <a:sy n="96" d="100"/>
        </p:scale>
        <p:origin x="876" y="72"/>
      </p:cViewPr>
      <p:guideLst>
        <p:guide pos="3960"/>
        <p:guide orient="horz"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3.fntdata"/><Relationship Id="rId39"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font" Target="fonts/font11.fntdata"/><Relationship Id="rId42"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2.fntdata"/><Relationship Id="rId33" Type="http://schemas.openxmlformats.org/officeDocument/2006/relationships/font" Target="fonts/font10.fntdata"/><Relationship Id="rId38"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6.fntdata"/><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font" Target="fonts/font14.fntdata"/><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font" Target="fonts/font13.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8.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font" Target="fonts/font1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5049794" cy="464819"/>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chemeClr val="accent1"/>
              </a:buClr>
              <a:buSzPts val="1400"/>
              <a:buFont typeface="Arial"/>
              <a:buNone/>
              <a:defRPr sz="800" b="0" i="0" u="none" strike="noStrike" cap="none">
                <a:solidFill>
                  <a:schemeClr val="accent1"/>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5766485" y="0"/>
            <a:ext cx="1243915" cy="464819"/>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929292"/>
              </a:buClr>
              <a:buSzPts val="1400"/>
              <a:buFont typeface="Arial"/>
              <a:buNone/>
              <a:defRPr sz="800" b="0" i="0" u="none" strike="noStrike" cap="none">
                <a:solidFill>
                  <a:srgbClr val="929292"/>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407987" y="696912"/>
            <a:ext cx="6194400" cy="34863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6" name="Google Shape;6;n"/>
          <p:cNvSpPr txBox="1">
            <a:spLocks noGrp="1"/>
          </p:cNvSpPr>
          <p:nvPr>
            <p:ph type="body" idx="1"/>
          </p:nvPr>
        </p:nvSpPr>
        <p:spPr>
          <a:xfrm>
            <a:off x="407987" y="4415789"/>
            <a:ext cx="6194425" cy="4183379"/>
          </a:xfrm>
          <a:prstGeom prst="rect">
            <a:avLst/>
          </a:prstGeom>
          <a:noFill/>
          <a:ln>
            <a:noFill/>
          </a:ln>
        </p:spPr>
        <p:txBody>
          <a:bodyPr spcFirstLastPara="1" wrap="square" lIns="91425" tIns="91425" rIns="91425" bIns="91425" anchor="t" anchorCtr="0">
            <a:noAutofit/>
          </a:bodyPr>
          <a:lstStyle>
            <a:lvl1pPr marL="457200" marR="0" lvl="0" indent="-228600" algn="l" rtl="0">
              <a:spcBef>
                <a:spcPts val="0"/>
              </a:spcBef>
              <a:spcAft>
                <a:spcPts val="0"/>
              </a:spcAft>
              <a:buClr>
                <a:schemeClr val="dk1"/>
              </a:buClr>
              <a:buSzPts val="1400"/>
              <a:buFont typeface="Arial"/>
              <a:buNone/>
              <a:defRPr sz="11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5pPr>
            <a:lvl6pPr marL="2743200" marR="0" lvl="5"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6pPr>
            <a:lvl7pPr marL="3200400" marR="0" lvl="6"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7pPr>
            <a:lvl8pPr marL="3657600" marR="0" lvl="7"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8pPr>
            <a:lvl9pPr marL="4114800" marR="0" lvl="8"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9pPr>
          </a:lstStyle>
          <a:p>
            <a:endParaRPr/>
          </a:p>
        </p:txBody>
      </p:sp>
      <p:sp>
        <p:nvSpPr>
          <p:cNvPr id="7" name="Google Shape;7;n"/>
          <p:cNvSpPr/>
          <p:nvPr/>
        </p:nvSpPr>
        <p:spPr>
          <a:xfrm rot="10800000" flipH="1">
            <a:off x="0" y="9225415"/>
            <a:ext cx="7010400" cy="70984"/>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900" b="0" i="0" u="none" strike="noStrike" cap="none">
              <a:solidFill>
                <a:schemeClr val="lt1"/>
              </a:solidFill>
              <a:latin typeface="Arial"/>
              <a:ea typeface="Arial"/>
              <a:cs typeface="Arial"/>
              <a:sym typeface="Arial"/>
            </a:endParaRPr>
          </a:p>
        </p:txBody>
      </p:sp>
      <p:sp>
        <p:nvSpPr>
          <p:cNvPr id="8" name="Google Shape;8;n"/>
          <p:cNvSpPr txBox="1">
            <a:spLocks noGrp="1"/>
          </p:cNvSpPr>
          <p:nvPr>
            <p:ph type="ftr" idx="11"/>
          </p:nvPr>
        </p:nvSpPr>
        <p:spPr>
          <a:xfrm>
            <a:off x="0" y="8996336"/>
            <a:ext cx="3038475" cy="215443"/>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5B5B5B"/>
              </a:buClr>
              <a:buSzPts val="1400"/>
              <a:buFont typeface="Arial"/>
              <a:buNone/>
              <a:defRPr sz="800" b="0" i="0" u="none" strike="noStrike" cap="none">
                <a:solidFill>
                  <a:srgbClr val="5B5B5B"/>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grpSp>
        <p:nvGrpSpPr>
          <p:cNvPr id="9" name="Google Shape;9;n"/>
          <p:cNvGrpSpPr/>
          <p:nvPr/>
        </p:nvGrpSpPr>
        <p:grpSpPr>
          <a:xfrm>
            <a:off x="6393468" y="8874285"/>
            <a:ext cx="417887" cy="292590"/>
            <a:chOff x="267" y="-340"/>
            <a:chExt cx="7144" cy="5001"/>
          </a:xfrm>
        </p:grpSpPr>
        <p:sp>
          <p:nvSpPr>
            <p:cNvPr id="10" name="Google Shape;10;n"/>
            <p:cNvSpPr/>
            <p:nvPr/>
          </p:nvSpPr>
          <p:spPr>
            <a:xfrm>
              <a:off x="267" y="-340"/>
              <a:ext cx="7144" cy="5001"/>
            </a:xfrm>
            <a:custGeom>
              <a:avLst/>
              <a:gdLst/>
              <a:ahLst/>
              <a:cxnLst/>
              <a:rect l="l" t="t" r="r" b="b"/>
              <a:pathLst>
                <a:path w="120000" h="120000" extrusionOk="0">
                  <a:moveTo>
                    <a:pt x="49930" y="13055"/>
                  </a:moveTo>
                  <a:cubicBezTo>
                    <a:pt x="53823" y="7322"/>
                    <a:pt x="59185" y="3746"/>
                    <a:pt x="65143" y="3746"/>
                  </a:cubicBezTo>
                  <a:cubicBezTo>
                    <a:pt x="73088" y="3746"/>
                    <a:pt x="80000" y="10047"/>
                    <a:pt x="83654" y="19413"/>
                  </a:cubicBezTo>
                  <a:cubicBezTo>
                    <a:pt x="86871" y="17369"/>
                    <a:pt x="90407" y="16234"/>
                    <a:pt x="94101" y="16234"/>
                  </a:cubicBezTo>
                  <a:cubicBezTo>
                    <a:pt x="108401" y="16234"/>
                    <a:pt x="119999" y="32923"/>
                    <a:pt x="119999" y="53528"/>
                  </a:cubicBezTo>
                  <a:cubicBezTo>
                    <a:pt x="119999" y="74134"/>
                    <a:pt x="108401" y="90823"/>
                    <a:pt x="94101" y="90823"/>
                  </a:cubicBezTo>
                  <a:cubicBezTo>
                    <a:pt x="92393" y="90823"/>
                    <a:pt x="90685" y="90539"/>
                    <a:pt x="89016" y="90085"/>
                  </a:cubicBezTo>
                  <a:cubicBezTo>
                    <a:pt x="85799" y="98372"/>
                    <a:pt x="79602" y="103935"/>
                    <a:pt x="72532" y="103935"/>
                  </a:cubicBezTo>
                  <a:cubicBezTo>
                    <a:pt x="69553" y="103935"/>
                    <a:pt x="66732" y="102970"/>
                    <a:pt x="64270" y="101210"/>
                  </a:cubicBezTo>
                  <a:cubicBezTo>
                    <a:pt x="60973" y="112223"/>
                    <a:pt x="53306" y="120000"/>
                    <a:pt x="44409" y="120000"/>
                  </a:cubicBezTo>
                  <a:cubicBezTo>
                    <a:pt x="35114" y="120000"/>
                    <a:pt x="27209" y="111598"/>
                    <a:pt x="24150" y="99791"/>
                  </a:cubicBezTo>
                  <a:cubicBezTo>
                    <a:pt x="22840" y="100189"/>
                    <a:pt x="21449" y="100416"/>
                    <a:pt x="20019" y="100416"/>
                  </a:cubicBezTo>
                  <a:cubicBezTo>
                    <a:pt x="8977" y="100416"/>
                    <a:pt x="0" y="87473"/>
                    <a:pt x="0" y="71523"/>
                  </a:cubicBezTo>
                  <a:cubicBezTo>
                    <a:pt x="0" y="60794"/>
                    <a:pt x="4051" y="51485"/>
                    <a:pt x="10009" y="46490"/>
                  </a:cubicBezTo>
                  <a:cubicBezTo>
                    <a:pt x="8778" y="42403"/>
                    <a:pt x="8103" y="37918"/>
                    <a:pt x="8103" y="33263"/>
                  </a:cubicBezTo>
                  <a:cubicBezTo>
                    <a:pt x="8103" y="14872"/>
                    <a:pt x="18550" y="0"/>
                    <a:pt x="31420" y="0"/>
                  </a:cubicBezTo>
                  <a:cubicBezTo>
                    <a:pt x="38967" y="0"/>
                    <a:pt x="45680" y="5108"/>
                    <a:pt x="49930" y="13055"/>
                  </a:cubicBezTo>
                  <a:close/>
                </a:path>
              </a:pathLst>
            </a:custGeom>
            <a:solidFill>
              <a:srgbClr val="0A9AD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1" name="Google Shape;11;n"/>
            <p:cNvSpPr/>
            <p:nvPr/>
          </p:nvSpPr>
          <p:spPr>
            <a:xfrm>
              <a:off x="1297" y="1670"/>
              <a:ext cx="499" cy="672"/>
            </a:xfrm>
            <a:custGeom>
              <a:avLst/>
              <a:gdLst/>
              <a:ahLst/>
              <a:cxnLst/>
              <a:rect l="l" t="t" r="r" b="b"/>
              <a:pathLst>
                <a:path w="120000" h="120000" extrusionOk="0">
                  <a:moveTo>
                    <a:pt x="1137" y="103943"/>
                  </a:moveTo>
                  <a:cubicBezTo>
                    <a:pt x="0" y="106056"/>
                    <a:pt x="1137" y="106478"/>
                    <a:pt x="1706" y="106901"/>
                  </a:cubicBezTo>
                  <a:cubicBezTo>
                    <a:pt x="5118" y="108591"/>
                    <a:pt x="8530" y="109859"/>
                    <a:pt x="11374" y="111126"/>
                  </a:cubicBezTo>
                  <a:cubicBezTo>
                    <a:pt x="29004" y="118309"/>
                    <a:pt x="45497" y="120000"/>
                    <a:pt x="63127" y="120000"/>
                  </a:cubicBezTo>
                  <a:cubicBezTo>
                    <a:pt x="98388" y="120000"/>
                    <a:pt x="120000" y="106478"/>
                    <a:pt x="120000" y="84084"/>
                  </a:cubicBezTo>
                  <a:cubicBezTo>
                    <a:pt x="120000" y="83239"/>
                    <a:pt x="120000" y="83239"/>
                    <a:pt x="120000" y="83239"/>
                  </a:cubicBezTo>
                  <a:cubicBezTo>
                    <a:pt x="120000" y="62535"/>
                    <a:pt x="95545" y="55352"/>
                    <a:pt x="72227" y="49859"/>
                  </a:cubicBezTo>
                  <a:cubicBezTo>
                    <a:pt x="69383" y="49014"/>
                    <a:pt x="69383" y="49014"/>
                    <a:pt x="69383" y="49014"/>
                  </a:cubicBezTo>
                  <a:cubicBezTo>
                    <a:pt x="51753" y="44788"/>
                    <a:pt x="36398" y="40985"/>
                    <a:pt x="36398" y="32535"/>
                  </a:cubicBezTo>
                  <a:cubicBezTo>
                    <a:pt x="36398" y="32112"/>
                    <a:pt x="36398" y="32112"/>
                    <a:pt x="36398" y="32112"/>
                  </a:cubicBezTo>
                  <a:cubicBezTo>
                    <a:pt x="36398" y="24929"/>
                    <a:pt x="45497" y="19436"/>
                    <a:pt x="59146" y="19436"/>
                  </a:cubicBezTo>
                  <a:cubicBezTo>
                    <a:pt x="74502" y="19436"/>
                    <a:pt x="92132" y="23239"/>
                    <a:pt x="104075" y="27887"/>
                  </a:cubicBezTo>
                  <a:cubicBezTo>
                    <a:pt x="104075" y="27887"/>
                    <a:pt x="107488" y="29577"/>
                    <a:pt x="108625" y="27042"/>
                  </a:cubicBezTo>
                  <a:cubicBezTo>
                    <a:pt x="109194" y="25774"/>
                    <a:pt x="114881" y="13943"/>
                    <a:pt x="115450" y="12676"/>
                  </a:cubicBezTo>
                  <a:cubicBezTo>
                    <a:pt x="116587" y="11408"/>
                    <a:pt x="115450" y="10563"/>
                    <a:pt x="113744" y="9718"/>
                  </a:cubicBezTo>
                  <a:cubicBezTo>
                    <a:pt x="100663" y="3802"/>
                    <a:pt x="82464" y="0"/>
                    <a:pt x="63696" y="0"/>
                  </a:cubicBezTo>
                  <a:cubicBezTo>
                    <a:pt x="59715" y="0"/>
                    <a:pt x="59715" y="0"/>
                    <a:pt x="59715" y="0"/>
                  </a:cubicBezTo>
                  <a:cubicBezTo>
                    <a:pt x="27867" y="0"/>
                    <a:pt x="5118" y="14366"/>
                    <a:pt x="5118" y="35070"/>
                  </a:cubicBezTo>
                  <a:cubicBezTo>
                    <a:pt x="5118" y="35492"/>
                    <a:pt x="5118" y="35492"/>
                    <a:pt x="5118" y="35492"/>
                  </a:cubicBezTo>
                  <a:cubicBezTo>
                    <a:pt x="5118" y="57464"/>
                    <a:pt x="30142" y="64647"/>
                    <a:pt x="53459" y="69295"/>
                  </a:cubicBezTo>
                  <a:cubicBezTo>
                    <a:pt x="56872" y="70140"/>
                    <a:pt x="56872" y="70140"/>
                    <a:pt x="56872" y="70140"/>
                  </a:cubicBezTo>
                  <a:cubicBezTo>
                    <a:pt x="73933" y="73943"/>
                    <a:pt x="88720" y="77323"/>
                    <a:pt x="88720" y="86197"/>
                  </a:cubicBezTo>
                  <a:cubicBezTo>
                    <a:pt x="88720" y="86619"/>
                    <a:pt x="88720" y="86619"/>
                    <a:pt x="88720" y="86619"/>
                  </a:cubicBezTo>
                  <a:cubicBezTo>
                    <a:pt x="88720" y="95070"/>
                    <a:pt x="79052" y="100985"/>
                    <a:pt x="63696" y="100985"/>
                  </a:cubicBezTo>
                  <a:cubicBezTo>
                    <a:pt x="58009" y="100985"/>
                    <a:pt x="38672" y="100985"/>
                    <a:pt x="18199" y="91267"/>
                  </a:cubicBezTo>
                  <a:cubicBezTo>
                    <a:pt x="15924" y="90000"/>
                    <a:pt x="14786" y="89154"/>
                    <a:pt x="12511" y="88309"/>
                  </a:cubicBezTo>
                  <a:cubicBezTo>
                    <a:pt x="11374" y="87887"/>
                    <a:pt x="9099" y="87042"/>
                    <a:pt x="7962" y="89577"/>
                  </a:cubicBezTo>
                  <a:lnTo>
                    <a:pt x="1137" y="10394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2" name="Google Shape;12;n"/>
            <p:cNvSpPr/>
            <p:nvPr/>
          </p:nvSpPr>
          <p:spPr>
            <a:xfrm>
              <a:off x="3443" y="1670"/>
              <a:ext cx="499" cy="672"/>
            </a:xfrm>
            <a:custGeom>
              <a:avLst/>
              <a:gdLst/>
              <a:ahLst/>
              <a:cxnLst/>
              <a:rect l="l" t="t" r="r" b="b"/>
              <a:pathLst>
                <a:path w="120000" h="120000" extrusionOk="0">
                  <a:moveTo>
                    <a:pt x="1137" y="103943"/>
                  </a:moveTo>
                  <a:cubicBezTo>
                    <a:pt x="0" y="106056"/>
                    <a:pt x="1137" y="106478"/>
                    <a:pt x="1706" y="106901"/>
                  </a:cubicBezTo>
                  <a:cubicBezTo>
                    <a:pt x="5118" y="108591"/>
                    <a:pt x="8530" y="109859"/>
                    <a:pt x="11374" y="111126"/>
                  </a:cubicBezTo>
                  <a:cubicBezTo>
                    <a:pt x="29004" y="118309"/>
                    <a:pt x="45497" y="120000"/>
                    <a:pt x="63127" y="120000"/>
                  </a:cubicBezTo>
                  <a:cubicBezTo>
                    <a:pt x="98388" y="120000"/>
                    <a:pt x="120000" y="106478"/>
                    <a:pt x="120000" y="84084"/>
                  </a:cubicBezTo>
                  <a:cubicBezTo>
                    <a:pt x="120000" y="83239"/>
                    <a:pt x="120000" y="83239"/>
                    <a:pt x="120000" y="83239"/>
                  </a:cubicBezTo>
                  <a:cubicBezTo>
                    <a:pt x="120000" y="62535"/>
                    <a:pt x="95545" y="55352"/>
                    <a:pt x="72227" y="49859"/>
                  </a:cubicBezTo>
                  <a:cubicBezTo>
                    <a:pt x="69383" y="49014"/>
                    <a:pt x="69383" y="49014"/>
                    <a:pt x="69383" y="49014"/>
                  </a:cubicBezTo>
                  <a:cubicBezTo>
                    <a:pt x="51753" y="44788"/>
                    <a:pt x="36398" y="40985"/>
                    <a:pt x="36398" y="32535"/>
                  </a:cubicBezTo>
                  <a:cubicBezTo>
                    <a:pt x="36398" y="32112"/>
                    <a:pt x="36398" y="32112"/>
                    <a:pt x="36398" y="32112"/>
                  </a:cubicBezTo>
                  <a:cubicBezTo>
                    <a:pt x="36398" y="24929"/>
                    <a:pt x="45497" y="19436"/>
                    <a:pt x="59146" y="19436"/>
                  </a:cubicBezTo>
                  <a:cubicBezTo>
                    <a:pt x="74502" y="19436"/>
                    <a:pt x="92132" y="23239"/>
                    <a:pt x="104075" y="27887"/>
                  </a:cubicBezTo>
                  <a:cubicBezTo>
                    <a:pt x="104075" y="27887"/>
                    <a:pt x="107488" y="29577"/>
                    <a:pt x="108625" y="27042"/>
                  </a:cubicBezTo>
                  <a:cubicBezTo>
                    <a:pt x="109194" y="25774"/>
                    <a:pt x="114881" y="13943"/>
                    <a:pt x="115450" y="12676"/>
                  </a:cubicBezTo>
                  <a:cubicBezTo>
                    <a:pt x="116587" y="11408"/>
                    <a:pt x="115450" y="10563"/>
                    <a:pt x="113744" y="9718"/>
                  </a:cubicBezTo>
                  <a:cubicBezTo>
                    <a:pt x="100663" y="3802"/>
                    <a:pt x="82464" y="0"/>
                    <a:pt x="63696" y="0"/>
                  </a:cubicBezTo>
                  <a:cubicBezTo>
                    <a:pt x="59715" y="0"/>
                    <a:pt x="59715" y="0"/>
                    <a:pt x="59715" y="0"/>
                  </a:cubicBezTo>
                  <a:cubicBezTo>
                    <a:pt x="27867" y="0"/>
                    <a:pt x="5118" y="14366"/>
                    <a:pt x="5118" y="35070"/>
                  </a:cubicBezTo>
                  <a:cubicBezTo>
                    <a:pt x="5118" y="35492"/>
                    <a:pt x="5118" y="35492"/>
                    <a:pt x="5118" y="35492"/>
                  </a:cubicBezTo>
                  <a:cubicBezTo>
                    <a:pt x="5118" y="57464"/>
                    <a:pt x="30142" y="64647"/>
                    <a:pt x="53459" y="69295"/>
                  </a:cubicBezTo>
                  <a:cubicBezTo>
                    <a:pt x="56872" y="70140"/>
                    <a:pt x="56872" y="70140"/>
                    <a:pt x="56872" y="70140"/>
                  </a:cubicBezTo>
                  <a:cubicBezTo>
                    <a:pt x="73933" y="73943"/>
                    <a:pt x="88720" y="77323"/>
                    <a:pt x="88720" y="86197"/>
                  </a:cubicBezTo>
                  <a:cubicBezTo>
                    <a:pt x="88720" y="86619"/>
                    <a:pt x="88720" y="86619"/>
                    <a:pt x="88720" y="86619"/>
                  </a:cubicBezTo>
                  <a:cubicBezTo>
                    <a:pt x="88720" y="95070"/>
                    <a:pt x="79052" y="100985"/>
                    <a:pt x="63696" y="100985"/>
                  </a:cubicBezTo>
                  <a:cubicBezTo>
                    <a:pt x="58009" y="100985"/>
                    <a:pt x="38672" y="100985"/>
                    <a:pt x="18199" y="91267"/>
                  </a:cubicBezTo>
                  <a:cubicBezTo>
                    <a:pt x="15924" y="90000"/>
                    <a:pt x="14218" y="89577"/>
                    <a:pt x="12511" y="88309"/>
                  </a:cubicBezTo>
                  <a:cubicBezTo>
                    <a:pt x="11943" y="88309"/>
                    <a:pt x="9099" y="87464"/>
                    <a:pt x="7962" y="89577"/>
                  </a:cubicBezTo>
                  <a:lnTo>
                    <a:pt x="1137" y="10394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3" name="Google Shape;13;n"/>
            <p:cNvSpPr/>
            <p:nvPr/>
          </p:nvSpPr>
          <p:spPr>
            <a:xfrm>
              <a:off x="4454" y="1670"/>
              <a:ext cx="595" cy="672"/>
            </a:xfrm>
            <a:custGeom>
              <a:avLst/>
              <a:gdLst/>
              <a:ahLst/>
              <a:cxnLst/>
              <a:rect l="l" t="t" r="r" b="b"/>
              <a:pathLst>
                <a:path w="120000" h="120000" extrusionOk="0">
                  <a:moveTo>
                    <a:pt x="116666" y="36760"/>
                  </a:moveTo>
                  <a:cubicBezTo>
                    <a:pt x="114285" y="29154"/>
                    <a:pt x="110476" y="22816"/>
                    <a:pt x="105238" y="17746"/>
                  </a:cubicBezTo>
                  <a:cubicBezTo>
                    <a:pt x="100476" y="12253"/>
                    <a:pt x="93809" y="8028"/>
                    <a:pt x="86190" y="5070"/>
                  </a:cubicBezTo>
                  <a:cubicBezTo>
                    <a:pt x="79047" y="1690"/>
                    <a:pt x="70000" y="0"/>
                    <a:pt x="60000" y="0"/>
                  </a:cubicBezTo>
                  <a:cubicBezTo>
                    <a:pt x="50000" y="0"/>
                    <a:pt x="40952" y="1690"/>
                    <a:pt x="33809" y="5070"/>
                  </a:cubicBezTo>
                  <a:cubicBezTo>
                    <a:pt x="26190" y="8028"/>
                    <a:pt x="19523" y="12253"/>
                    <a:pt x="14761" y="17746"/>
                  </a:cubicBezTo>
                  <a:cubicBezTo>
                    <a:pt x="9523" y="22816"/>
                    <a:pt x="5714" y="29154"/>
                    <a:pt x="3333" y="36760"/>
                  </a:cubicBezTo>
                  <a:cubicBezTo>
                    <a:pt x="952" y="43943"/>
                    <a:pt x="0" y="51549"/>
                    <a:pt x="0" y="60000"/>
                  </a:cubicBezTo>
                  <a:cubicBezTo>
                    <a:pt x="0" y="68450"/>
                    <a:pt x="952" y="76478"/>
                    <a:pt x="3333" y="83661"/>
                  </a:cubicBezTo>
                  <a:cubicBezTo>
                    <a:pt x="5714" y="90845"/>
                    <a:pt x="9523" y="97183"/>
                    <a:pt x="14761" y="102676"/>
                  </a:cubicBezTo>
                  <a:cubicBezTo>
                    <a:pt x="19523" y="107746"/>
                    <a:pt x="26190" y="111971"/>
                    <a:pt x="33809" y="115352"/>
                  </a:cubicBezTo>
                  <a:cubicBezTo>
                    <a:pt x="40952" y="118309"/>
                    <a:pt x="50000" y="120000"/>
                    <a:pt x="60000" y="120000"/>
                  </a:cubicBezTo>
                  <a:cubicBezTo>
                    <a:pt x="70000" y="120000"/>
                    <a:pt x="79047" y="118309"/>
                    <a:pt x="86190" y="115352"/>
                  </a:cubicBezTo>
                  <a:cubicBezTo>
                    <a:pt x="93809" y="111971"/>
                    <a:pt x="100476" y="107746"/>
                    <a:pt x="105238" y="102676"/>
                  </a:cubicBezTo>
                  <a:cubicBezTo>
                    <a:pt x="110476" y="97183"/>
                    <a:pt x="114285" y="90845"/>
                    <a:pt x="116666" y="83661"/>
                  </a:cubicBezTo>
                  <a:cubicBezTo>
                    <a:pt x="119047" y="76478"/>
                    <a:pt x="120000" y="68450"/>
                    <a:pt x="120000" y="60000"/>
                  </a:cubicBezTo>
                  <a:cubicBezTo>
                    <a:pt x="120000" y="51549"/>
                    <a:pt x="119047" y="43943"/>
                    <a:pt x="116666" y="36760"/>
                  </a:cubicBezTo>
                  <a:moveTo>
                    <a:pt x="91904" y="60000"/>
                  </a:moveTo>
                  <a:cubicBezTo>
                    <a:pt x="91904" y="72676"/>
                    <a:pt x="89047" y="82816"/>
                    <a:pt x="83809" y="90000"/>
                  </a:cubicBezTo>
                  <a:cubicBezTo>
                    <a:pt x="78571" y="96760"/>
                    <a:pt x="70952" y="100140"/>
                    <a:pt x="60000" y="100140"/>
                  </a:cubicBezTo>
                  <a:cubicBezTo>
                    <a:pt x="49047" y="100140"/>
                    <a:pt x="41428" y="96760"/>
                    <a:pt x="36190" y="90000"/>
                  </a:cubicBezTo>
                  <a:cubicBezTo>
                    <a:pt x="30952" y="82816"/>
                    <a:pt x="28571" y="72676"/>
                    <a:pt x="28571" y="60000"/>
                  </a:cubicBezTo>
                  <a:cubicBezTo>
                    <a:pt x="28571" y="47323"/>
                    <a:pt x="30952" y="37605"/>
                    <a:pt x="36190" y="30422"/>
                  </a:cubicBezTo>
                  <a:cubicBezTo>
                    <a:pt x="41428" y="23661"/>
                    <a:pt x="49047" y="20281"/>
                    <a:pt x="60000" y="20281"/>
                  </a:cubicBezTo>
                  <a:cubicBezTo>
                    <a:pt x="70952" y="20281"/>
                    <a:pt x="78571" y="23661"/>
                    <a:pt x="83809" y="30422"/>
                  </a:cubicBezTo>
                  <a:cubicBezTo>
                    <a:pt x="89047" y="37605"/>
                    <a:pt x="91904" y="47323"/>
                    <a:pt x="91904" y="6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4" name="Google Shape;14;n"/>
            <p:cNvSpPr/>
            <p:nvPr/>
          </p:nvSpPr>
          <p:spPr>
            <a:xfrm>
              <a:off x="5565" y="1670"/>
              <a:ext cx="507" cy="670"/>
            </a:xfrm>
            <a:custGeom>
              <a:avLst/>
              <a:gdLst/>
              <a:ahLst/>
              <a:cxnLst/>
              <a:rect l="l" t="t" r="r" b="b"/>
              <a:pathLst>
                <a:path w="120000" h="120000" extrusionOk="0">
                  <a:moveTo>
                    <a:pt x="111588" y="97102"/>
                  </a:moveTo>
                  <a:cubicBezTo>
                    <a:pt x="111028" y="94982"/>
                    <a:pt x="108224" y="95830"/>
                    <a:pt x="108224" y="95830"/>
                  </a:cubicBezTo>
                  <a:cubicBezTo>
                    <a:pt x="103738" y="97102"/>
                    <a:pt x="99252" y="97950"/>
                    <a:pt x="94766" y="98798"/>
                  </a:cubicBezTo>
                  <a:cubicBezTo>
                    <a:pt x="89719" y="99222"/>
                    <a:pt x="84672" y="99646"/>
                    <a:pt x="78504" y="99646"/>
                  </a:cubicBezTo>
                  <a:cubicBezTo>
                    <a:pt x="64485" y="99646"/>
                    <a:pt x="53271" y="96254"/>
                    <a:pt x="45420" y="90318"/>
                  </a:cubicBezTo>
                  <a:cubicBezTo>
                    <a:pt x="37570" y="83957"/>
                    <a:pt x="33084" y="73780"/>
                    <a:pt x="33084" y="60212"/>
                  </a:cubicBezTo>
                  <a:cubicBezTo>
                    <a:pt x="33084" y="47915"/>
                    <a:pt x="37009" y="38586"/>
                    <a:pt x="44299" y="31378"/>
                  </a:cubicBezTo>
                  <a:cubicBezTo>
                    <a:pt x="51028" y="24169"/>
                    <a:pt x="62242" y="20777"/>
                    <a:pt x="76261" y="20777"/>
                  </a:cubicBezTo>
                  <a:cubicBezTo>
                    <a:pt x="88598" y="20777"/>
                    <a:pt x="97570" y="21625"/>
                    <a:pt x="107102" y="23745"/>
                  </a:cubicBezTo>
                  <a:cubicBezTo>
                    <a:pt x="107102" y="23745"/>
                    <a:pt x="109345" y="24593"/>
                    <a:pt x="110467" y="22473"/>
                  </a:cubicBezTo>
                  <a:cubicBezTo>
                    <a:pt x="112710" y="16961"/>
                    <a:pt x="114953" y="13144"/>
                    <a:pt x="117757" y="7632"/>
                  </a:cubicBezTo>
                  <a:cubicBezTo>
                    <a:pt x="118317" y="5936"/>
                    <a:pt x="116635" y="5088"/>
                    <a:pt x="115514" y="4664"/>
                  </a:cubicBezTo>
                  <a:cubicBezTo>
                    <a:pt x="112149" y="3816"/>
                    <a:pt x="103177" y="2120"/>
                    <a:pt x="96448" y="1272"/>
                  </a:cubicBezTo>
                  <a:cubicBezTo>
                    <a:pt x="90280" y="424"/>
                    <a:pt x="82990" y="0"/>
                    <a:pt x="74579" y="0"/>
                  </a:cubicBezTo>
                  <a:cubicBezTo>
                    <a:pt x="62242" y="0"/>
                    <a:pt x="51588" y="1696"/>
                    <a:pt x="42056" y="4664"/>
                  </a:cubicBezTo>
                  <a:cubicBezTo>
                    <a:pt x="33084" y="8056"/>
                    <a:pt x="25233" y="12296"/>
                    <a:pt x="19065" y="17385"/>
                  </a:cubicBezTo>
                  <a:cubicBezTo>
                    <a:pt x="12897" y="22897"/>
                    <a:pt x="7850" y="29257"/>
                    <a:pt x="5046" y="36466"/>
                  </a:cubicBezTo>
                  <a:cubicBezTo>
                    <a:pt x="1682" y="43674"/>
                    <a:pt x="0" y="51731"/>
                    <a:pt x="0" y="60212"/>
                  </a:cubicBezTo>
                  <a:cubicBezTo>
                    <a:pt x="0" y="78445"/>
                    <a:pt x="6728" y="93286"/>
                    <a:pt x="19626" y="103886"/>
                  </a:cubicBezTo>
                  <a:cubicBezTo>
                    <a:pt x="32523" y="114487"/>
                    <a:pt x="51588" y="120000"/>
                    <a:pt x="76822" y="120000"/>
                  </a:cubicBezTo>
                  <a:cubicBezTo>
                    <a:pt x="91401" y="120000"/>
                    <a:pt x="106542" y="117879"/>
                    <a:pt x="117757" y="114487"/>
                  </a:cubicBezTo>
                  <a:cubicBezTo>
                    <a:pt x="117757" y="114487"/>
                    <a:pt x="120000" y="113639"/>
                    <a:pt x="118878" y="111943"/>
                  </a:cubicBezTo>
                  <a:lnTo>
                    <a:pt x="111588" y="9710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5" name="Google Shape;15;n"/>
            <p:cNvSpPr/>
            <p:nvPr/>
          </p:nvSpPr>
          <p:spPr>
            <a:xfrm>
              <a:off x="6108" y="1670"/>
              <a:ext cx="581" cy="672"/>
            </a:xfrm>
            <a:custGeom>
              <a:avLst/>
              <a:gdLst/>
              <a:ahLst/>
              <a:cxnLst/>
              <a:rect l="l" t="t" r="r" b="b"/>
              <a:pathLst>
                <a:path w="120000" h="120000" extrusionOk="0">
                  <a:moveTo>
                    <a:pt x="114634" y="32535"/>
                  </a:moveTo>
                  <a:cubicBezTo>
                    <a:pt x="112682" y="25352"/>
                    <a:pt x="107317" y="18591"/>
                    <a:pt x="103902" y="15211"/>
                  </a:cubicBezTo>
                  <a:cubicBezTo>
                    <a:pt x="98048" y="10140"/>
                    <a:pt x="92682" y="6338"/>
                    <a:pt x="87317" y="4647"/>
                  </a:cubicBezTo>
                  <a:cubicBezTo>
                    <a:pt x="80487" y="1690"/>
                    <a:pt x="72195" y="0"/>
                    <a:pt x="62926" y="0"/>
                  </a:cubicBezTo>
                  <a:cubicBezTo>
                    <a:pt x="52195" y="0"/>
                    <a:pt x="42439" y="1690"/>
                    <a:pt x="34634" y="5070"/>
                  </a:cubicBezTo>
                  <a:cubicBezTo>
                    <a:pt x="26829" y="8028"/>
                    <a:pt x="20487" y="12676"/>
                    <a:pt x="15121" y="17746"/>
                  </a:cubicBezTo>
                  <a:cubicBezTo>
                    <a:pt x="9756" y="23239"/>
                    <a:pt x="5853" y="30000"/>
                    <a:pt x="3414" y="37183"/>
                  </a:cubicBezTo>
                  <a:cubicBezTo>
                    <a:pt x="975" y="44366"/>
                    <a:pt x="0" y="52394"/>
                    <a:pt x="0" y="60845"/>
                  </a:cubicBezTo>
                  <a:cubicBezTo>
                    <a:pt x="0" y="69295"/>
                    <a:pt x="975" y="77323"/>
                    <a:pt x="3902" y="84507"/>
                  </a:cubicBezTo>
                  <a:cubicBezTo>
                    <a:pt x="6341" y="91690"/>
                    <a:pt x="10243" y="98028"/>
                    <a:pt x="16097" y="103098"/>
                  </a:cubicBezTo>
                  <a:cubicBezTo>
                    <a:pt x="21463" y="108591"/>
                    <a:pt x="28780" y="112394"/>
                    <a:pt x="37560" y="115352"/>
                  </a:cubicBezTo>
                  <a:cubicBezTo>
                    <a:pt x="46341" y="118309"/>
                    <a:pt x="56585" y="120000"/>
                    <a:pt x="68780" y="120000"/>
                  </a:cubicBezTo>
                  <a:cubicBezTo>
                    <a:pt x="93170" y="119577"/>
                    <a:pt x="106341" y="114929"/>
                    <a:pt x="111707" y="112394"/>
                  </a:cubicBezTo>
                  <a:cubicBezTo>
                    <a:pt x="112682" y="111971"/>
                    <a:pt x="113170" y="111126"/>
                    <a:pt x="112195" y="109014"/>
                  </a:cubicBezTo>
                  <a:cubicBezTo>
                    <a:pt x="106829" y="95492"/>
                    <a:pt x="106829" y="95492"/>
                    <a:pt x="106829" y="95492"/>
                  </a:cubicBezTo>
                  <a:cubicBezTo>
                    <a:pt x="105853" y="93380"/>
                    <a:pt x="103414" y="94225"/>
                    <a:pt x="103414" y="94225"/>
                  </a:cubicBezTo>
                  <a:cubicBezTo>
                    <a:pt x="97560" y="95915"/>
                    <a:pt x="88780" y="99718"/>
                    <a:pt x="68292" y="99718"/>
                  </a:cubicBezTo>
                  <a:cubicBezTo>
                    <a:pt x="55121" y="99295"/>
                    <a:pt x="45365" y="95915"/>
                    <a:pt x="39024" y="90845"/>
                  </a:cubicBezTo>
                  <a:cubicBezTo>
                    <a:pt x="32682" y="85352"/>
                    <a:pt x="29756" y="77323"/>
                    <a:pt x="29268" y="66338"/>
                  </a:cubicBezTo>
                  <a:cubicBezTo>
                    <a:pt x="114634" y="66338"/>
                    <a:pt x="114634" y="66338"/>
                    <a:pt x="114634" y="66338"/>
                  </a:cubicBezTo>
                  <a:cubicBezTo>
                    <a:pt x="114634" y="66338"/>
                    <a:pt x="117073" y="66338"/>
                    <a:pt x="117073" y="64225"/>
                  </a:cubicBezTo>
                  <a:cubicBezTo>
                    <a:pt x="117073" y="63380"/>
                    <a:pt x="120000" y="49014"/>
                    <a:pt x="114634" y="32535"/>
                  </a:cubicBezTo>
                  <a:close/>
                  <a:moveTo>
                    <a:pt x="29756" y="47746"/>
                  </a:moveTo>
                  <a:cubicBezTo>
                    <a:pt x="30731" y="40985"/>
                    <a:pt x="33170" y="35070"/>
                    <a:pt x="36585" y="30422"/>
                  </a:cubicBezTo>
                  <a:cubicBezTo>
                    <a:pt x="41951" y="23661"/>
                    <a:pt x="49756" y="19859"/>
                    <a:pt x="60975" y="19859"/>
                  </a:cubicBezTo>
                  <a:cubicBezTo>
                    <a:pt x="72195" y="19859"/>
                    <a:pt x="79512" y="23661"/>
                    <a:pt x="84878" y="30422"/>
                  </a:cubicBezTo>
                  <a:cubicBezTo>
                    <a:pt x="88292" y="35070"/>
                    <a:pt x="89756" y="40985"/>
                    <a:pt x="90731" y="47746"/>
                  </a:cubicBezTo>
                  <a:lnTo>
                    <a:pt x="29756" y="4774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6" name="Google Shape;16;n"/>
            <p:cNvSpPr/>
            <p:nvPr/>
          </p:nvSpPr>
          <p:spPr>
            <a:xfrm>
              <a:off x="2793" y="1670"/>
              <a:ext cx="581" cy="672"/>
            </a:xfrm>
            <a:custGeom>
              <a:avLst/>
              <a:gdLst/>
              <a:ahLst/>
              <a:cxnLst/>
              <a:rect l="l" t="t" r="r" b="b"/>
              <a:pathLst>
                <a:path w="120000" h="120000" extrusionOk="0">
                  <a:moveTo>
                    <a:pt x="114634" y="32535"/>
                  </a:moveTo>
                  <a:cubicBezTo>
                    <a:pt x="112682" y="25352"/>
                    <a:pt x="107317" y="18591"/>
                    <a:pt x="103902" y="15211"/>
                  </a:cubicBezTo>
                  <a:cubicBezTo>
                    <a:pt x="98048" y="10140"/>
                    <a:pt x="92682" y="6338"/>
                    <a:pt x="87317" y="4647"/>
                  </a:cubicBezTo>
                  <a:cubicBezTo>
                    <a:pt x="80487" y="1690"/>
                    <a:pt x="72195" y="0"/>
                    <a:pt x="62926" y="0"/>
                  </a:cubicBezTo>
                  <a:cubicBezTo>
                    <a:pt x="52195" y="0"/>
                    <a:pt x="42439" y="1690"/>
                    <a:pt x="34634" y="5070"/>
                  </a:cubicBezTo>
                  <a:cubicBezTo>
                    <a:pt x="26829" y="8028"/>
                    <a:pt x="20487" y="12676"/>
                    <a:pt x="15121" y="17746"/>
                  </a:cubicBezTo>
                  <a:cubicBezTo>
                    <a:pt x="9756" y="23239"/>
                    <a:pt x="5853" y="30000"/>
                    <a:pt x="3414" y="37183"/>
                  </a:cubicBezTo>
                  <a:cubicBezTo>
                    <a:pt x="975" y="44366"/>
                    <a:pt x="0" y="52394"/>
                    <a:pt x="0" y="60845"/>
                  </a:cubicBezTo>
                  <a:cubicBezTo>
                    <a:pt x="0" y="69295"/>
                    <a:pt x="975" y="77323"/>
                    <a:pt x="3902" y="84507"/>
                  </a:cubicBezTo>
                  <a:cubicBezTo>
                    <a:pt x="6341" y="91690"/>
                    <a:pt x="10243" y="98028"/>
                    <a:pt x="16097" y="103098"/>
                  </a:cubicBezTo>
                  <a:cubicBezTo>
                    <a:pt x="21463" y="108591"/>
                    <a:pt x="28780" y="112394"/>
                    <a:pt x="37560" y="115352"/>
                  </a:cubicBezTo>
                  <a:cubicBezTo>
                    <a:pt x="46341" y="118309"/>
                    <a:pt x="56585" y="120000"/>
                    <a:pt x="68780" y="120000"/>
                  </a:cubicBezTo>
                  <a:cubicBezTo>
                    <a:pt x="93170" y="119577"/>
                    <a:pt x="106341" y="114929"/>
                    <a:pt x="111707" y="112394"/>
                  </a:cubicBezTo>
                  <a:cubicBezTo>
                    <a:pt x="112682" y="111971"/>
                    <a:pt x="113170" y="111126"/>
                    <a:pt x="112195" y="109014"/>
                  </a:cubicBezTo>
                  <a:cubicBezTo>
                    <a:pt x="106829" y="95492"/>
                    <a:pt x="106829" y="95492"/>
                    <a:pt x="106829" y="95492"/>
                  </a:cubicBezTo>
                  <a:cubicBezTo>
                    <a:pt x="105853" y="93380"/>
                    <a:pt x="103414" y="94225"/>
                    <a:pt x="103414" y="94225"/>
                  </a:cubicBezTo>
                  <a:cubicBezTo>
                    <a:pt x="97560" y="95915"/>
                    <a:pt x="88780" y="99718"/>
                    <a:pt x="68292" y="99718"/>
                  </a:cubicBezTo>
                  <a:cubicBezTo>
                    <a:pt x="55121" y="99295"/>
                    <a:pt x="45365" y="95915"/>
                    <a:pt x="39024" y="90845"/>
                  </a:cubicBezTo>
                  <a:cubicBezTo>
                    <a:pt x="32682" y="85352"/>
                    <a:pt x="29756" y="77323"/>
                    <a:pt x="29268" y="66338"/>
                  </a:cubicBezTo>
                  <a:cubicBezTo>
                    <a:pt x="114634" y="66338"/>
                    <a:pt x="114634" y="66338"/>
                    <a:pt x="114634" y="66338"/>
                  </a:cubicBezTo>
                  <a:cubicBezTo>
                    <a:pt x="114634" y="66338"/>
                    <a:pt x="117073" y="66338"/>
                    <a:pt x="117073" y="64225"/>
                  </a:cubicBezTo>
                  <a:cubicBezTo>
                    <a:pt x="117073" y="63380"/>
                    <a:pt x="120000" y="49014"/>
                    <a:pt x="114634" y="32535"/>
                  </a:cubicBezTo>
                  <a:close/>
                  <a:moveTo>
                    <a:pt x="29756" y="47746"/>
                  </a:moveTo>
                  <a:cubicBezTo>
                    <a:pt x="30731" y="40985"/>
                    <a:pt x="33170" y="35070"/>
                    <a:pt x="36585" y="30422"/>
                  </a:cubicBezTo>
                  <a:cubicBezTo>
                    <a:pt x="41951" y="23661"/>
                    <a:pt x="49756" y="19859"/>
                    <a:pt x="60975" y="19859"/>
                  </a:cubicBezTo>
                  <a:cubicBezTo>
                    <a:pt x="72195" y="19859"/>
                    <a:pt x="79512" y="23661"/>
                    <a:pt x="84878" y="30422"/>
                  </a:cubicBezTo>
                  <a:cubicBezTo>
                    <a:pt x="88292" y="35070"/>
                    <a:pt x="89756" y="40985"/>
                    <a:pt x="90731" y="47746"/>
                  </a:cubicBezTo>
                  <a:lnTo>
                    <a:pt x="29756" y="4774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7" name="Google Shape;17;n"/>
            <p:cNvSpPr/>
            <p:nvPr/>
          </p:nvSpPr>
          <p:spPr>
            <a:xfrm>
              <a:off x="1870" y="1670"/>
              <a:ext cx="536" cy="672"/>
            </a:xfrm>
            <a:custGeom>
              <a:avLst/>
              <a:gdLst/>
              <a:ahLst/>
              <a:cxnLst/>
              <a:rect l="l" t="t" r="r" b="b"/>
              <a:pathLst>
                <a:path w="120000" h="120000" extrusionOk="0">
                  <a:moveTo>
                    <a:pt x="75066" y="44366"/>
                  </a:moveTo>
                  <a:cubicBezTo>
                    <a:pt x="71365" y="44366"/>
                    <a:pt x="66607" y="43943"/>
                    <a:pt x="60792" y="43943"/>
                  </a:cubicBezTo>
                  <a:cubicBezTo>
                    <a:pt x="52863" y="43943"/>
                    <a:pt x="44933" y="44788"/>
                    <a:pt x="38061" y="46478"/>
                  </a:cubicBezTo>
                  <a:cubicBezTo>
                    <a:pt x="30660" y="48169"/>
                    <a:pt x="24317" y="50281"/>
                    <a:pt x="18502" y="53661"/>
                  </a:cubicBezTo>
                  <a:cubicBezTo>
                    <a:pt x="12687" y="56619"/>
                    <a:pt x="8458" y="60845"/>
                    <a:pt x="5286" y="65915"/>
                  </a:cubicBezTo>
                  <a:cubicBezTo>
                    <a:pt x="2114" y="70563"/>
                    <a:pt x="0" y="76478"/>
                    <a:pt x="0" y="82816"/>
                  </a:cubicBezTo>
                  <a:cubicBezTo>
                    <a:pt x="0" y="89577"/>
                    <a:pt x="1585" y="95070"/>
                    <a:pt x="4229" y="99718"/>
                  </a:cubicBezTo>
                  <a:cubicBezTo>
                    <a:pt x="7400" y="104366"/>
                    <a:pt x="11101" y="108169"/>
                    <a:pt x="16387" y="111126"/>
                  </a:cubicBezTo>
                  <a:cubicBezTo>
                    <a:pt x="21674" y="114084"/>
                    <a:pt x="28017" y="116619"/>
                    <a:pt x="35418" y="117887"/>
                  </a:cubicBezTo>
                  <a:cubicBezTo>
                    <a:pt x="42819" y="119154"/>
                    <a:pt x="50748" y="120000"/>
                    <a:pt x="59735" y="120000"/>
                  </a:cubicBezTo>
                  <a:cubicBezTo>
                    <a:pt x="69251" y="120000"/>
                    <a:pt x="78766" y="119154"/>
                    <a:pt x="87753" y="117887"/>
                  </a:cubicBezTo>
                  <a:cubicBezTo>
                    <a:pt x="97268" y="116619"/>
                    <a:pt x="108370" y="114929"/>
                    <a:pt x="111013" y="114507"/>
                  </a:cubicBezTo>
                  <a:cubicBezTo>
                    <a:pt x="114185" y="113661"/>
                    <a:pt x="117885" y="112816"/>
                    <a:pt x="117885" y="112816"/>
                  </a:cubicBezTo>
                  <a:cubicBezTo>
                    <a:pt x="120000" y="112394"/>
                    <a:pt x="120000" y="110704"/>
                    <a:pt x="120000" y="110704"/>
                  </a:cubicBezTo>
                  <a:cubicBezTo>
                    <a:pt x="120000" y="43098"/>
                    <a:pt x="120000" y="43098"/>
                    <a:pt x="120000" y="43098"/>
                  </a:cubicBezTo>
                  <a:cubicBezTo>
                    <a:pt x="120000" y="28309"/>
                    <a:pt x="114713" y="16901"/>
                    <a:pt x="105198" y="10140"/>
                  </a:cubicBezTo>
                  <a:cubicBezTo>
                    <a:pt x="95154" y="3380"/>
                    <a:pt x="80881" y="0"/>
                    <a:pt x="62378" y="0"/>
                  </a:cubicBezTo>
                  <a:cubicBezTo>
                    <a:pt x="55506" y="0"/>
                    <a:pt x="44405" y="845"/>
                    <a:pt x="38061" y="1690"/>
                  </a:cubicBezTo>
                  <a:cubicBezTo>
                    <a:pt x="38061" y="1690"/>
                    <a:pt x="17444" y="5070"/>
                    <a:pt x="9515" y="10140"/>
                  </a:cubicBezTo>
                  <a:cubicBezTo>
                    <a:pt x="9515" y="10140"/>
                    <a:pt x="7400" y="10985"/>
                    <a:pt x="8458" y="13098"/>
                  </a:cubicBezTo>
                  <a:cubicBezTo>
                    <a:pt x="14801" y="27042"/>
                    <a:pt x="14801" y="27042"/>
                    <a:pt x="14801" y="27042"/>
                  </a:cubicBezTo>
                  <a:cubicBezTo>
                    <a:pt x="15859" y="29154"/>
                    <a:pt x="17973" y="28309"/>
                    <a:pt x="17973" y="28309"/>
                  </a:cubicBezTo>
                  <a:cubicBezTo>
                    <a:pt x="17973" y="28309"/>
                    <a:pt x="18502" y="28309"/>
                    <a:pt x="19559" y="27887"/>
                  </a:cubicBezTo>
                  <a:cubicBezTo>
                    <a:pt x="37533" y="20281"/>
                    <a:pt x="59735" y="20281"/>
                    <a:pt x="59735" y="20281"/>
                  </a:cubicBezTo>
                  <a:cubicBezTo>
                    <a:pt x="69779" y="20281"/>
                    <a:pt x="77709" y="21971"/>
                    <a:pt x="82995" y="24929"/>
                  </a:cubicBezTo>
                  <a:cubicBezTo>
                    <a:pt x="87753" y="28309"/>
                    <a:pt x="90396" y="32957"/>
                    <a:pt x="90396" y="42676"/>
                  </a:cubicBezTo>
                  <a:cubicBezTo>
                    <a:pt x="90396" y="46056"/>
                    <a:pt x="90396" y="46056"/>
                    <a:pt x="90396" y="46056"/>
                  </a:cubicBezTo>
                  <a:cubicBezTo>
                    <a:pt x="82466" y="44788"/>
                    <a:pt x="75066" y="44366"/>
                    <a:pt x="75066" y="44366"/>
                  </a:cubicBezTo>
                  <a:close/>
                  <a:moveTo>
                    <a:pt x="38061" y="96338"/>
                  </a:moveTo>
                  <a:cubicBezTo>
                    <a:pt x="34889" y="94225"/>
                    <a:pt x="34361" y="93380"/>
                    <a:pt x="32775" y="92112"/>
                  </a:cubicBezTo>
                  <a:cubicBezTo>
                    <a:pt x="31189" y="89577"/>
                    <a:pt x="30132" y="86619"/>
                    <a:pt x="30132" y="82394"/>
                  </a:cubicBezTo>
                  <a:cubicBezTo>
                    <a:pt x="30132" y="76056"/>
                    <a:pt x="32775" y="71408"/>
                    <a:pt x="38590" y="68028"/>
                  </a:cubicBezTo>
                  <a:cubicBezTo>
                    <a:pt x="38590" y="68028"/>
                    <a:pt x="46519" y="62535"/>
                    <a:pt x="65022" y="62535"/>
                  </a:cubicBezTo>
                  <a:cubicBezTo>
                    <a:pt x="78766" y="62957"/>
                    <a:pt x="90396" y="64225"/>
                    <a:pt x="90396" y="64225"/>
                  </a:cubicBezTo>
                  <a:cubicBezTo>
                    <a:pt x="90396" y="98028"/>
                    <a:pt x="90396" y="98028"/>
                    <a:pt x="90396" y="98028"/>
                  </a:cubicBezTo>
                  <a:cubicBezTo>
                    <a:pt x="90396" y="98028"/>
                    <a:pt x="90396" y="98028"/>
                    <a:pt x="90396" y="98028"/>
                  </a:cubicBezTo>
                  <a:cubicBezTo>
                    <a:pt x="90396" y="98028"/>
                    <a:pt x="78766" y="100140"/>
                    <a:pt x="65550" y="100563"/>
                  </a:cubicBezTo>
                  <a:cubicBezTo>
                    <a:pt x="46519" y="101408"/>
                    <a:pt x="38061" y="96338"/>
                    <a:pt x="38061" y="9633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8" name="Google Shape;18;n"/>
            <p:cNvSpPr/>
            <p:nvPr/>
          </p:nvSpPr>
          <p:spPr>
            <a:xfrm>
              <a:off x="5161" y="1676"/>
              <a:ext cx="385" cy="652"/>
            </a:xfrm>
            <a:custGeom>
              <a:avLst/>
              <a:gdLst/>
              <a:ahLst/>
              <a:cxnLst/>
              <a:rect l="l" t="t" r="r" b="b"/>
              <a:pathLst>
                <a:path w="120000" h="120000" extrusionOk="0">
                  <a:moveTo>
                    <a:pt x="119263" y="5652"/>
                  </a:moveTo>
                  <a:cubicBezTo>
                    <a:pt x="120000" y="3913"/>
                    <a:pt x="118527" y="3043"/>
                    <a:pt x="117055" y="3043"/>
                  </a:cubicBezTo>
                  <a:cubicBezTo>
                    <a:pt x="114846" y="2173"/>
                    <a:pt x="104539" y="869"/>
                    <a:pt x="95705" y="869"/>
                  </a:cubicBezTo>
                  <a:cubicBezTo>
                    <a:pt x="79509" y="0"/>
                    <a:pt x="70674" y="1739"/>
                    <a:pt x="62576" y="3913"/>
                  </a:cubicBezTo>
                  <a:cubicBezTo>
                    <a:pt x="54478" y="6086"/>
                    <a:pt x="45644" y="9565"/>
                    <a:pt x="40490" y="13478"/>
                  </a:cubicBezTo>
                  <a:cubicBezTo>
                    <a:pt x="40490" y="3913"/>
                    <a:pt x="40490" y="3913"/>
                    <a:pt x="40490" y="3913"/>
                  </a:cubicBezTo>
                  <a:cubicBezTo>
                    <a:pt x="40490" y="2608"/>
                    <a:pt x="39018" y="1739"/>
                    <a:pt x="36809" y="1739"/>
                  </a:cubicBezTo>
                  <a:cubicBezTo>
                    <a:pt x="3680" y="1739"/>
                    <a:pt x="3680" y="1739"/>
                    <a:pt x="3680" y="1739"/>
                  </a:cubicBezTo>
                  <a:cubicBezTo>
                    <a:pt x="2208" y="1739"/>
                    <a:pt x="0" y="2608"/>
                    <a:pt x="0" y="3913"/>
                  </a:cubicBezTo>
                  <a:cubicBezTo>
                    <a:pt x="0" y="117391"/>
                    <a:pt x="0" y="117391"/>
                    <a:pt x="0" y="117391"/>
                  </a:cubicBezTo>
                  <a:cubicBezTo>
                    <a:pt x="0" y="118695"/>
                    <a:pt x="2208" y="120000"/>
                    <a:pt x="4417" y="120000"/>
                  </a:cubicBezTo>
                  <a:cubicBezTo>
                    <a:pt x="38282" y="120000"/>
                    <a:pt x="38282" y="120000"/>
                    <a:pt x="38282" y="120000"/>
                  </a:cubicBezTo>
                  <a:cubicBezTo>
                    <a:pt x="40490" y="120000"/>
                    <a:pt x="41963" y="118695"/>
                    <a:pt x="41963" y="117391"/>
                  </a:cubicBezTo>
                  <a:cubicBezTo>
                    <a:pt x="41963" y="60869"/>
                    <a:pt x="41963" y="60869"/>
                    <a:pt x="41963" y="60869"/>
                  </a:cubicBezTo>
                  <a:cubicBezTo>
                    <a:pt x="41963" y="53478"/>
                    <a:pt x="43435" y="45652"/>
                    <a:pt x="46380" y="40869"/>
                  </a:cubicBezTo>
                  <a:cubicBezTo>
                    <a:pt x="49325" y="36086"/>
                    <a:pt x="53006" y="32608"/>
                    <a:pt x="57423" y="29565"/>
                  </a:cubicBezTo>
                  <a:cubicBezTo>
                    <a:pt x="62576" y="26956"/>
                    <a:pt x="67730" y="25217"/>
                    <a:pt x="73619" y="23913"/>
                  </a:cubicBezTo>
                  <a:cubicBezTo>
                    <a:pt x="79509" y="23043"/>
                    <a:pt x="86134" y="22608"/>
                    <a:pt x="90552" y="22608"/>
                  </a:cubicBezTo>
                  <a:cubicBezTo>
                    <a:pt x="97177" y="22608"/>
                    <a:pt x="104539" y="23478"/>
                    <a:pt x="104539" y="23478"/>
                  </a:cubicBezTo>
                  <a:cubicBezTo>
                    <a:pt x="107484" y="23913"/>
                    <a:pt x="108957" y="23043"/>
                    <a:pt x="109693" y="21739"/>
                  </a:cubicBezTo>
                  <a:cubicBezTo>
                    <a:pt x="111901" y="18260"/>
                    <a:pt x="117791" y="7826"/>
                    <a:pt x="119263" y="5652"/>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9" name="Google Shape;19;n"/>
            <p:cNvSpPr/>
            <p:nvPr/>
          </p:nvSpPr>
          <p:spPr>
            <a:xfrm>
              <a:off x="3806" y="1406"/>
              <a:ext cx="727" cy="1218"/>
            </a:xfrm>
            <a:custGeom>
              <a:avLst/>
              <a:gdLst/>
              <a:ahLst/>
              <a:cxnLst/>
              <a:rect l="l" t="t" r="r" b="b"/>
              <a:pathLst>
                <a:path w="120000" h="120000" extrusionOk="0">
                  <a:moveTo>
                    <a:pt x="118051" y="1398"/>
                  </a:moveTo>
                  <a:cubicBezTo>
                    <a:pt x="116103" y="932"/>
                    <a:pt x="114155" y="699"/>
                    <a:pt x="111428" y="466"/>
                  </a:cubicBezTo>
                  <a:cubicBezTo>
                    <a:pt x="108701" y="233"/>
                    <a:pt x="105584" y="0"/>
                    <a:pt x="102077" y="0"/>
                  </a:cubicBezTo>
                  <a:cubicBezTo>
                    <a:pt x="90000" y="0"/>
                    <a:pt x="80259" y="2097"/>
                    <a:pt x="73246" y="6291"/>
                  </a:cubicBezTo>
                  <a:cubicBezTo>
                    <a:pt x="66623" y="10252"/>
                    <a:pt x="61948" y="16543"/>
                    <a:pt x="59610" y="24699"/>
                  </a:cubicBezTo>
                  <a:cubicBezTo>
                    <a:pt x="58831" y="27495"/>
                    <a:pt x="58831" y="27495"/>
                    <a:pt x="58831" y="27495"/>
                  </a:cubicBezTo>
                  <a:cubicBezTo>
                    <a:pt x="43246" y="27495"/>
                    <a:pt x="43246" y="27495"/>
                    <a:pt x="43246" y="27495"/>
                  </a:cubicBezTo>
                  <a:cubicBezTo>
                    <a:pt x="43246" y="27495"/>
                    <a:pt x="41298" y="27495"/>
                    <a:pt x="40909" y="28660"/>
                  </a:cubicBezTo>
                  <a:cubicBezTo>
                    <a:pt x="38571" y="37048"/>
                    <a:pt x="38571" y="37048"/>
                    <a:pt x="38571" y="37048"/>
                  </a:cubicBezTo>
                  <a:cubicBezTo>
                    <a:pt x="38181" y="37980"/>
                    <a:pt x="38961" y="38446"/>
                    <a:pt x="40519" y="38446"/>
                  </a:cubicBezTo>
                  <a:cubicBezTo>
                    <a:pt x="55714" y="38446"/>
                    <a:pt x="55714" y="38446"/>
                    <a:pt x="55714" y="38446"/>
                  </a:cubicBezTo>
                  <a:cubicBezTo>
                    <a:pt x="40519" y="89475"/>
                    <a:pt x="40519" y="89475"/>
                    <a:pt x="40519" y="89475"/>
                  </a:cubicBezTo>
                  <a:cubicBezTo>
                    <a:pt x="39350" y="93669"/>
                    <a:pt x="37792" y="96932"/>
                    <a:pt x="36233" y="99495"/>
                  </a:cubicBezTo>
                  <a:cubicBezTo>
                    <a:pt x="34675" y="102058"/>
                    <a:pt x="33506" y="103922"/>
                    <a:pt x="31558" y="105320"/>
                  </a:cubicBezTo>
                  <a:cubicBezTo>
                    <a:pt x="30000" y="106718"/>
                    <a:pt x="28051" y="107650"/>
                    <a:pt x="25324" y="108116"/>
                  </a:cubicBezTo>
                  <a:cubicBezTo>
                    <a:pt x="22987" y="108582"/>
                    <a:pt x="20259" y="108815"/>
                    <a:pt x="17142" y="108815"/>
                  </a:cubicBezTo>
                  <a:cubicBezTo>
                    <a:pt x="15584" y="108815"/>
                    <a:pt x="13636" y="108815"/>
                    <a:pt x="11688" y="108582"/>
                  </a:cubicBezTo>
                  <a:cubicBezTo>
                    <a:pt x="10129" y="108349"/>
                    <a:pt x="9350" y="108116"/>
                    <a:pt x="8181" y="107883"/>
                  </a:cubicBezTo>
                  <a:cubicBezTo>
                    <a:pt x="8181" y="107883"/>
                    <a:pt x="6233" y="107417"/>
                    <a:pt x="5844" y="108582"/>
                  </a:cubicBezTo>
                  <a:cubicBezTo>
                    <a:pt x="5064" y="109281"/>
                    <a:pt x="1168" y="116038"/>
                    <a:pt x="779" y="116737"/>
                  </a:cubicBezTo>
                  <a:cubicBezTo>
                    <a:pt x="0" y="117669"/>
                    <a:pt x="779" y="118135"/>
                    <a:pt x="1558" y="118368"/>
                  </a:cubicBezTo>
                  <a:cubicBezTo>
                    <a:pt x="3896" y="118834"/>
                    <a:pt x="5064" y="119067"/>
                    <a:pt x="7792" y="119533"/>
                  </a:cubicBezTo>
                  <a:cubicBezTo>
                    <a:pt x="11688" y="120000"/>
                    <a:pt x="14805" y="120000"/>
                    <a:pt x="17922" y="120000"/>
                  </a:cubicBezTo>
                  <a:cubicBezTo>
                    <a:pt x="24155" y="120000"/>
                    <a:pt x="30000" y="119533"/>
                    <a:pt x="34675" y="118601"/>
                  </a:cubicBezTo>
                  <a:cubicBezTo>
                    <a:pt x="39350" y="117436"/>
                    <a:pt x="43636" y="115572"/>
                    <a:pt x="47142" y="113242"/>
                  </a:cubicBezTo>
                  <a:cubicBezTo>
                    <a:pt x="51428" y="110679"/>
                    <a:pt x="53766" y="107883"/>
                    <a:pt x="56103" y="104155"/>
                  </a:cubicBezTo>
                  <a:cubicBezTo>
                    <a:pt x="58441" y="100427"/>
                    <a:pt x="60389" y="95766"/>
                    <a:pt x="61948" y="90407"/>
                  </a:cubicBezTo>
                  <a:cubicBezTo>
                    <a:pt x="77532" y="38446"/>
                    <a:pt x="77532" y="38446"/>
                    <a:pt x="77532" y="38446"/>
                  </a:cubicBezTo>
                  <a:cubicBezTo>
                    <a:pt x="100129" y="38446"/>
                    <a:pt x="100129" y="38446"/>
                    <a:pt x="100129" y="38446"/>
                  </a:cubicBezTo>
                  <a:cubicBezTo>
                    <a:pt x="100129" y="38446"/>
                    <a:pt x="101688" y="38446"/>
                    <a:pt x="102077" y="37281"/>
                  </a:cubicBezTo>
                  <a:cubicBezTo>
                    <a:pt x="104805" y="28660"/>
                    <a:pt x="104805" y="28660"/>
                    <a:pt x="104805" y="28660"/>
                  </a:cubicBezTo>
                  <a:cubicBezTo>
                    <a:pt x="104805" y="27961"/>
                    <a:pt x="104415" y="27495"/>
                    <a:pt x="102467" y="27495"/>
                  </a:cubicBezTo>
                  <a:cubicBezTo>
                    <a:pt x="80649" y="27495"/>
                    <a:pt x="80649" y="27495"/>
                    <a:pt x="80649" y="27495"/>
                  </a:cubicBezTo>
                  <a:cubicBezTo>
                    <a:pt x="81038" y="27262"/>
                    <a:pt x="81818" y="22601"/>
                    <a:pt x="84545" y="18174"/>
                  </a:cubicBezTo>
                  <a:cubicBezTo>
                    <a:pt x="85324" y="16310"/>
                    <a:pt x="87272" y="14912"/>
                    <a:pt x="89220" y="13980"/>
                  </a:cubicBezTo>
                  <a:cubicBezTo>
                    <a:pt x="90779" y="12815"/>
                    <a:pt x="92727" y="12116"/>
                    <a:pt x="94675" y="11883"/>
                  </a:cubicBezTo>
                  <a:cubicBezTo>
                    <a:pt x="97012" y="11417"/>
                    <a:pt x="99350" y="11184"/>
                    <a:pt x="102077" y="11184"/>
                  </a:cubicBezTo>
                  <a:cubicBezTo>
                    <a:pt x="104025" y="11184"/>
                    <a:pt x="106363" y="11184"/>
                    <a:pt x="107922" y="11417"/>
                  </a:cubicBezTo>
                  <a:cubicBezTo>
                    <a:pt x="109870" y="11650"/>
                    <a:pt x="110649" y="11883"/>
                    <a:pt x="111428" y="11883"/>
                  </a:cubicBezTo>
                  <a:cubicBezTo>
                    <a:pt x="113376" y="12349"/>
                    <a:pt x="113766" y="12116"/>
                    <a:pt x="114155" y="11417"/>
                  </a:cubicBezTo>
                  <a:cubicBezTo>
                    <a:pt x="119610" y="2796"/>
                    <a:pt x="119610" y="2796"/>
                    <a:pt x="119610" y="2796"/>
                  </a:cubicBezTo>
                  <a:cubicBezTo>
                    <a:pt x="120000" y="1864"/>
                    <a:pt x="118831" y="1398"/>
                    <a:pt x="118051" y="139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20" name="Google Shape;20;n"/>
            <p:cNvSpPr/>
            <p:nvPr/>
          </p:nvSpPr>
          <p:spPr>
            <a:xfrm>
              <a:off x="2542" y="1421"/>
              <a:ext cx="132" cy="907"/>
            </a:xfrm>
            <a:custGeom>
              <a:avLst/>
              <a:gdLst/>
              <a:ahLst/>
              <a:cxnLst/>
              <a:rect l="l" t="t" r="r" b="b"/>
              <a:pathLst>
                <a:path w="120000" h="120000" extrusionOk="0">
                  <a:moveTo>
                    <a:pt x="119999" y="118125"/>
                  </a:moveTo>
                  <a:cubicBezTo>
                    <a:pt x="119999" y="119062"/>
                    <a:pt x="115714" y="120000"/>
                    <a:pt x="109285" y="120000"/>
                  </a:cubicBezTo>
                  <a:cubicBezTo>
                    <a:pt x="10714" y="120000"/>
                    <a:pt x="10714" y="120000"/>
                    <a:pt x="10714" y="120000"/>
                  </a:cubicBezTo>
                  <a:cubicBezTo>
                    <a:pt x="4285" y="120000"/>
                    <a:pt x="0" y="119062"/>
                    <a:pt x="0" y="118125"/>
                  </a:cubicBezTo>
                  <a:cubicBezTo>
                    <a:pt x="0" y="1562"/>
                    <a:pt x="0" y="1562"/>
                    <a:pt x="0" y="1562"/>
                  </a:cubicBezTo>
                  <a:cubicBezTo>
                    <a:pt x="0" y="625"/>
                    <a:pt x="4285" y="0"/>
                    <a:pt x="10714" y="0"/>
                  </a:cubicBezTo>
                  <a:cubicBezTo>
                    <a:pt x="109285" y="0"/>
                    <a:pt x="109285" y="0"/>
                    <a:pt x="109285" y="0"/>
                  </a:cubicBezTo>
                  <a:cubicBezTo>
                    <a:pt x="115714" y="0"/>
                    <a:pt x="119999" y="625"/>
                    <a:pt x="119999" y="1562"/>
                  </a:cubicBezTo>
                  <a:lnTo>
                    <a:pt x="119999" y="118125"/>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grpSp>
      <p:cxnSp>
        <p:nvCxnSpPr>
          <p:cNvPr id="21" name="Google Shape;21;n"/>
          <p:cNvCxnSpPr/>
          <p:nvPr/>
        </p:nvCxnSpPr>
        <p:spPr>
          <a:xfrm>
            <a:off x="5832389" y="0"/>
            <a:ext cx="0" cy="469556"/>
          </a:xfrm>
          <a:prstGeom prst="straightConnector1">
            <a:avLst/>
          </a:prstGeom>
          <a:noFill/>
          <a:ln w="9525" cap="flat" cmpd="sng">
            <a:solidFill>
              <a:schemeClr val="accent2"/>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help.salesforce.com/articleView?id=sf.mfa_sso_logins.ht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yubico.com/authentication-standards/fido-u2f/" TargetMode="External"/><Relationship Id="rId2" Type="http://schemas.openxmlformats.org/officeDocument/2006/relationships/slide" Target="../slides/slide15.xml"/><Relationship Id="rId1" Type="http://schemas.openxmlformats.org/officeDocument/2006/relationships/notesMaster" Target="../notesMasters/notesMaster1.xml"/><Relationship Id="rId4" Type="http://schemas.openxmlformats.org/officeDocument/2006/relationships/hyperlink" Target="https://webauthn.guide/"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interpol.int/en/News-and-Events/News/2020/INTERPOL-report-shows-alarming-rate-of-cyberattacks-during-COVID-19"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computerweekly.com/news/252483207/Vast-majority-of-cyber-attacks-are-easy-to-stop-says-Verizon" TargetMode="External"/><Relationship Id="rId2" Type="http://schemas.openxmlformats.org/officeDocument/2006/relationships/slide" Target="../slides/slide5.xml"/><Relationship Id="rId1" Type="http://schemas.openxmlformats.org/officeDocument/2006/relationships/notesMaster" Target="../notesMasters/notesMaster1.xml"/><Relationship Id="rId5" Type="http://schemas.openxmlformats.org/officeDocument/2006/relationships/hyperlink" Target="https://enterprise.verizon.com/resources/reports/dbir/" TargetMode="External"/><Relationship Id="rId4" Type="http://schemas.openxmlformats.org/officeDocument/2006/relationships/hyperlink" Target="https://www.cisco.com/c/en/us/products/security/common-cyberattacks.html#~how-cyber-attacks-work"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help.salesforce.com/articleView?id=sf.mfa_supported_products.htm"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https://docs.google.com/presentation/d/1bsFF9Q9wHXPJTYQd7D6GvaKBnGtTE6e7SeZAbT6z_oE/edit#slide=id.gb941523230_3_450"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Shape 148"/>
          <p:cNvSpPr txBox="1">
            <a:spLocks noGrp="1"/>
          </p:cNvSpPr>
          <p:nvPr>
            <p:ph type="body" idx="1"/>
          </p:nvPr>
        </p:nvSpPr>
        <p:spPr>
          <a:xfrm>
            <a:off x="407987" y="4416425"/>
            <a:ext cx="6194400" cy="4183200"/>
          </a:xfrm>
          <a:prstGeom prst="rect">
            <a:avLst/>
          </a:prstGeom>
        </p:spPr>
        <p:txBody>
          <a:bodyPr lIns="91425" tIns="91425" rIns="91425" bIns="91425" anchor="t" anchorCtr="0">
            <a:noAutofit/>
          </a:bodyPr>
          <a:lstStyle/>
          <a:p>
            <a:pPr marL="0" marR="0" lvl="0" indent="0" algn="l" rtl="0">
              <a:spcBef>
                <a:spcPts val="0"/>
              </a:spcBef>
              <a:spcAft>
                <a:spcPts val="0"/>
              </a:spcAft>
              <a:buClr>
                <a:schemeClr val="dk1"/>
              </a:buClr>
              <a:buSzPts val="1000"/>
              <a:buFont typeface="Arial"/>
              <a:buNone/>
            </a:pPr>
            <a:r>
              <a:rPr lang="en-US" sz="1000" b="0" i="0" u="none" strike="noStrike" cap="none" dirty="0">
                <a:solidFill>
                  <a:schemeClr val="dk1"/>
                </a:solidFill>
                <a:latin typeface="Arial"/>
                <a:ea typeface="Arial"/>
                <a:cs typeface="Arial"/>
                <a:sym typeface="Arial"/>
              </a:rPr>
              <a:t>Notes:</a:t>
            </a:r>
          </a:p>
          <a:p>
            <a:pPr marL="165100" marR="0" lvl="0" indent="-165100" algn="l" rtl="0">
              <a:spcBef>
                <a:spcPts val="0"/>
              </a:spcBef>
              <a:spcAft>
                <a:spcPts val="0"/>
              </a:spcAft>
              <a:buClr>
                <a:schemeClr val="dk1"/>
              </a:buClr>
              <a:buSzPts val="1000"/>
              <a:buFont typeface="Arial"/>
              <a:buChar char="•"/>
            </a:pPr>
            <a:r>
              <a:rPr lang="en-US" sz="1000" b="0" i="0" u="none" strike="noStrike" cap="none" dirty="0">
                <a:solidFill>
                  <a:schemeClr val="dk1"/>
                </a:solidFill>
                <a:latin typeface="Arial"/>
                <a:ea typeface="Arial"/>
                <a:cs typeface="Arial"/>
                <a:sym typeface="Arial"/>
              </a:rPr>
              <a:t>Remember to delete or skip this introductory slide before you present -- it’s for your reference only.</a:t>
            </a:r>
            <a:endParaRPr lang="en-US" sz="1400" dirty="0"/>
          </a:p>
        </p:txBody>
      </p:sp>
      <p:sp>
        <p:nvSpPr>
          <p:cNvPr id="149" name="Shape 149"/>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1406485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8"/>
        <p:cNvGrpSpPr/>
        <p:nvPr/>
      </p:nvGrpSpPr>
      <p:grpSpPr>
        <a:xfrm>
          <a:off x="0" y="0"/>
          <a:ext cx="0" cy="0"/>
          <a:chOff x="0" y="0"/>
          <a:chExt cx="0" cy="0"/>
        </a:xfrm>
      </p:grpSpPr>
      <p:sp>
        <p:nvSpPr>
          <p:cNvPr id="1179" name="Google Shape;1179;g8afcec9092_60_6124: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180" name="Google Shape;1180;g8afcec9092_60_6124:notes"/>
          <p:cNvSpPr txBox="1">
            <a:spLocks noGrp="1"/>
          </p:cNvSpPr>
          <p:nvPr>
            <p:ph type="body" idx="1"/>
          </p:nvPr>
        </p:nvSpPr>
        <p:spPr>
          <a:xfrm>
            <a:off x="399118" y="4343400"/>
            <a:ext cx="6059700" cy="4114800"/>
          </a:xfrm>
          <a:prstGeom prst="rect">
            <a:avLst/>
          </a:prstGeom>
          <a:noFill/>
          <a:ln>
            <a:noFill/>
          </a:ln>
        </p:spPr>
        <p:txBody>
          <a:bodyPr spcFirstLastPara="1" wrap="square" lIns="91325" tIns="45650" rIns="91325" bIns="45650" anchor="t" anchorCtr="0">
            <a:noAutofit/>
          </a:bodyPr>
          <a:lstStyle/>
          <a:p>
            <a:pPr marL="0" lvl="0" indent="0" algn="l" rtl="0">
              <a:spcBef>
                <a:spcPts val="0"/>
              </a:spcBef>
              <a:spcAft>
                <a:spcPts val="0"/>
              </a:spcAft>
              <a:buNone/>
            </a:pPr>
            <a:r>
              <a:rPr lang="en-US" sz="1200" dirty="0"/>
              <a:t>Notes:</a:t>
            </a:r>
            <a:endParaRPr sz="1200" dirty="0"/>
          </a:p>
          <a:p>
            <a:pPr marL="0" lvl="0" indent="0" algn="l" rtl="0">
              <a:spcBef>
                <a:spcPts val="0"/>
              </a:spcBef>
              <a:spcAft>
                <a:spcPts val="0"/>
              </a:spcAft>
              <a:buNone/>
            </a:pPr>
            <a:r>
              <a:rPr lang="en-US" sz="1200" dirty="0"/>
              <a:t>You may currently have other authentication methods in place for your Salesforce products.</a:t>
            </a:r>
            <a:endParaRPr lang="en-US" sz="1200" b="0" i="0" u="none" strike="noStrike" cap="none" dirty="0">
              <a:solidFill>
                <a:schemeClr val="dk1"/>
              </a:solidFill>
              <a:effectLst/>
              <a:latin typeface="Arial"/>
              <a:cs typeface="Arial"/>
              <a:sym typeface="Arial"/>
            </a:endParaRPr>
          </a:p>
          <a:p>
            <a:pPr marL="0" lvl="0" indent="0" algn="l" rtl="0">
              <a:spcBef>
                <a:spcPts val="0"/>
              </a:spcBef>
              <a:spcAft>
                <a:spcPts val="0"/>
              </a:spcAft>
              <a:buNone/>
            </a:pPr>
            <a:r>
              <a:rPr lang="en-US" sz="1100" b="0" i="0" u="none" strike="noStrike" cap="none" dirty="0">
                <a:solidFill>
                  <a:schemeClr val="dk1"/>
                </a:solidFill>
                <a:effectLst/>
                <a:latin typeface="Arial"/>
                <a:ea typeface="Arial"/>
                <a:cs typeface="Arial"/>
                <a:sym typeface="Arial"/>
              </a:rPr>
              <a:t>Here’s how these methods compare to MFA, and how they work in the context of the MFA requirement.</a:t>
            </a:r>
            <a:endParaRPr lang="en-US" sz="1200" b="0" dirty="0">
              <a:effectLst/>
            </a:endParaRPr>
          </a:p>
          <a:p>
            <a:br>
              <a:rPr lang="en-US" sz="1200" dirty="0"/>
            </a:br>
            <a:endParaRPr sz="1200" dirty="0"/>
          </a:p>
          <a:p>
            <a:pPr marL="0" lvl="0" indent="0" algn="l" rtl="0">
              <a:spcBef>
                <a:spcPts val="0"/>
              </a:spcBef>
              <a:spcAft>
                <a:spcPts val="0"/>
              </a:spcAft>
              <a:buNone/>
            </a:pPr>
            <a:r>
              <a:rPr lang="en-US" sz="1200" u="sng" dirty="0"/>
              <a:t>Device Activation vs MFA</a:t>
            </a:r>
            <a:r>
              <a:rPr lang="en-US" sz="1200" dirty="0"/>
              <a:t> </a:t>
            </a:r>
          </a:p>
          <a:p>
            <a:pPr marL="0" lvl="0" indent="0" algn="l" rtl="0">
              <a:spcBef>
                <a:spcPts val="0"/>
              </a:spcBef>
              <a:spcAft>
                <a:spcPts val="0"/>
              </a:spcAft>
              <a:buNone/>
            </a:pPr>
            <a:r>
              <a:rPr lang="en-US" sz="1000" dirty="0"/>
              <a:t>(Note: for Marketing Cloud-Email Studio, Mobile Studio, and Journey Builder, this feature is called Identity Verification)</a:t>
            </a:r>
            <a:r>
              <a:rPr lang="en-US" sz="1200" dirty="0"/>
              <a:t> </a:t>
            </a:r>
            <a:endParaRPr sz="1200" dirty="0"/>
          </a:p>
          <a:p>
            <a:pPr marL="457200" lvl="0" indent="-304800" algn="l" rtl="0">
              <a:spcBef>
                <a:spcPts val="0"/>
              </a:spcBef>
              <a:spcAft>
                <a:spcPts val="0"/>
              </a:spcAft>
              <a:buSzPts val="1200"/>
              <a:buChar char="●"/>
            </a:pPr>
            <a:r>
              <a:rPr lang="en-US" sz="1200" dirty="0"/>
              <a:t>Device Activation (also called Identity Verification) requires a user to use a verification method as a second factor when accessing Salesforce from an unrecognized browser or application. </a:t>
            </a:r>
            <a:endParaRPr sz="1300" dirty="0">
              <a:solidFill>
                <a:srgbClr val="333333"/>
              </a:solidFill>
              <a:highlight>
                <a:srgbClr val="FFFFFF"/>
              </a:highlight>
            </a:endParaRPr>
          </a:p>
          <a:p>
            <a:pPr marL="457200" marR="0" lvl="0" indent="-30480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en-US" sz="1200" dirty="0"/>
              <a:t>While Device Activation provides protection, </a:t>
            </a:r>
            <a:r>
              <a:rPr lang="en-US" sz="1100" b="0" i="0" u="none" strike="noStrike" cap="none" dirty="0">
                <a:solidFill>
                  <a:schemeClr val="dk1"/>
                </a:solidFill>
                <a:effectLst/>
                <a:latin typeface="Arial"/>
                <a:ea typeface="Arial"/>
                <a:cs typeface="Arial"/>
                <a:sym typeface="Arial"/>
              </a:rPr>
              <a:t>it doesn’t quality as MFA or satisfy the MFA requirement because it doesn’t apply to every login and users can use email or SMS, which aren’t strong verification methods</a:t>
            </a:r>
            <a:r>
              <a:rPr lang="en-US" sz="1200" dirty="0"/>
              <a:t>.</a:t>
            </a:r>
            <a:endParaRPr sz="1200" dirty="0"/>
          </a:p>
          <a:p>
            <a:pPr marL="457200" lvl="0" indent="-304800" algn="l" rtl="0">
              <a:spcBef>
                <a:spcPts val="0"/>
              </a:spcBef>
              <a:spcAft>
                <a:spcPts val="0"/>
              </a:spcAft>
              <a:buSzPts val="1200"/>
              <a:buChar char="●"/>
            </a:pPr>
            <a:r>
              <a:rPr lang="en-US" sz="1100" b="0" i="0" u="none" strike="noStrike" cap="none" dirty="0">
                <a:solidFill>
                  <a:schemeClr val="dk1"/>
                </a:solidFill>
                <a:effectLst/>
                <a:latin typeface="Arial"/>
                <a:ea typeface="Arial"/>
                <a:cs typeface="Arial"/>
                <a:sym typeface="Arial"/>
              </a:rPr>
              <a:t>Device Activation is sometimes confused with MFA because it requires a second factor. But the significant differences are that MFA requires that a user’s second factor is a </a:t>
            </a:r>
            <a:r>
              <a:rPr lang="en-US" sz="1100" b="1" i="0" u="none" strike="noStrike" cap="none" dirty="0">
                <a:solidFill>
                  <a:schemeClr val="dk1"/>
                </a:solidFill>
                <a:effectLst/>
                <a:latin typeface="Arial"/>
                <a:ea typeface="Arial"/>
                <a:cs typeface="Arial"/>
                <a:sym typeface="Arial"/>
              </a:rPr>
              <a:t>strong</a:t>
            </a:r>
            <a:r>
              <a:rPr lang="en-US" sz="1100" b="0" i="0" u="none" strike="noStrike" cap="none" dirty="0">
                <a:solidFill>
                  <a:schemeClr val="dk1"/>
                </a:solidFill>
                <a:effectLst/>
                <a:latin typeface="Arial"/>
                <a:ea typeface="Arial"/>
                <a:cs typeface="Arial"/>
                <a:sym typeface="Arial"/>
              </a:rPr>
              <a:t> verification method and users must provide the method </a:t>
            </a:r>
            <a:r>
              <a:rPr lang="en-US" sz="1100" b="1" i="0" u="none" strike="noStrike" cap="none" dirty="0">
                <a:solidFill>
                  <a:schemeClr val="dk1"/>
                </a:solidFill>
                <a:effectLst/>
                <a:latin typeface="Arial"/>
                <a:ea typeface="Arial"/>
                <a:cs typeface="Arial"/>
                <a:sym typeface="Arial"/>
              </a:rPr>
              <a:t>every</a:t>
            </a:r>
            <a:r>
              <a:rPr lang="en-US" sz="1100" b="0" i="0" u="none" strike="noStrike" cap="none" dirty="0">
                <a:solidFill>
                  <a:schemeClr val="dk1"/>
                </a:solidFill>
                <a:effectLst/>
                <a:latin typeface="Arial"/>
                <a:ea typeface="Arial"/>
                <a:cs typeface="Arial"/>
                <a:sym typeface="Arial"/>
              </a:rPr>
              <a:t> time they log in</a:t>
            </a:r>
            <a:r>
              <a:rPr lang="en-US" sz="1200" dirty="0"/>
              <a:t>.</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u="sng" dirty="0"/>
              <a:t>SSO vs MFA</a:t>
            </a:r>
            <a:endParaRPr sz="1000" dirty="0"/>
          </a:p>
          <a:p>
            <a:pPr marL="457200" lvl="0" indent="-304800" algn="l" rtl="0">
              <a:lnSpc>
                <a:spcPct val="100000"/>
              </a:lnSpc>
              <a:spcBef>
                <a:spcPts val="0"/>
              </a:spcBef>
              <a:spcAft>
                <a:spcPts val="0"/>
              </a:spcAft>
              <a:buClr>
                <a:schemeClr val="dk1"/>
              </a:buClr>
              <a:buSzPts val="1200"/>
              <a:buChar char="●"/>
            </a:pPr>
            <a:r>
              <a:rPr lang="en-US" sz="1200" b="0" i="0" u="none" strike="noStrike" cap="none" dirty="0">
                <a:solidFill>
                  <a:schemeClr val="dk1"/>
                </a:solidFill>
                <a:effectLst/>
                <a:latin typeface="Arial"/>
                <a:ea typeface="Arial"/>
                <a:cs typeface="Arial"/>
                <a:sym typeface="Arial"/>
              </a:rPr>
              <a:t>A single sign-on (SSO) solution improves your users’ login experience (especially if your company uses multiple Salesforce products), and it also reduces some of the risks associated with weak or reused passwords</a:t>
            </a:r>
            <a:r>
              <a:rPr lang="en-US" sz="1200" dirty="0">
                <a:solidFill>
                  <a:schemeClr val="dk1"/>
                </a:solidFill>
              </a:rPr>
              <a:t>.</a:t>
            </a:r>
            <a:endParaRPr sz="1200" dirty="0">
              <a:solidFill>
                <a:schemeClr val="dk1"/>
              </a:solidFill>
            </a:endParaRPr>
          </a:p>
          <a:p>
            <a:pPr marL="457200" lvl="0" indent="-304800" algn="l" rtl="0">
              <a:lnSpc>
                <a:spcPct val="100000"/>
              </a:lnSpc>
              <a:spcBef>
                <a:spcPts val="0"/>
              </a:spcBef>
              <a:spcAft>
                <a:spcPts val="0"/>
              </a:spcAft>
              <a:buClr>
                <a:schemeClr val="dk1"/>
              </a:buClr>
              <a:buSzPts val="1200"/>
              <a:buChar char="●"/>
            </a:pPr>
            <a:r>
              <a:rPr lang="en-US" sz="1200" b="0" i="0" u="sng" strike="noStrike" cap="none" dirty="0">
                <a:solidFill>
                  <a:schemeClr val="dk1"/>
                </a:solidFill>
                <a:effectLst/>
                <a:latin typeface="Arial"/>
                <a:ea typeface="Arial"/>
                <a:cs typeface="Arial"/>
                <a:sym typeface="Arial"/>
              </a:rPr>
              <a:t>But on its own, SSO doesn’t satisfy the MFA requirement.</a:t>
            </a:r>
            <a:r>
              <a:rPr lang="en-US" sz="1200" b="0" i="0" u="none" strike="noStrike" cap="none" dirty="0">
                <a:solidFill>
                  <a:schemeClr val="dk1"/>
                </a:solidFill>
                <a:effectLst/>
                <a:latin typeface="Arial"/>
                <a:ea typeface="Arial"/>
                <a:cs typeface="Arial"/>
                <a:sym typeface="Arial"/>
              </a:rPr>
              <a:t> An SSO implementation that relies on user credentials alone can leave user accounts vulnerable to common attacks such as phishing or credential stuffing</a:t>
            </a:r>
            <a:r>
              <a:rPr lang="en-US" sz="1200" dirty="0">
                <a:solidFill>
                  <a:schemeClr val="dk1"/>
                </a:solidFill>
              </a:rPr>
              <a:t>.</a:t>
            </a:r>
            <a:endParaRPr sz="1200" dirty="0">
              <a:solidFill>
                <a:schemeClr val="dk1"/>
              </a:solidFill>
            </a:endParaRPr>
          </a:p>
          <a:p>
            <a:pPr marL="457200" lvl="0" indent="-304800" algn="l" rtl="0">
              <a:lnSpc>
                <a:spcPct val="100000"/>
              </a:lnSpc>
              <a:spcBef>
                <a:spcPts val="0"/>
              </a:spcBef>
              <a:spcAft>
                <a:spcPts val="0"/>
              </a:spcAft>
              <a:buClr>
                <a:schemeClr val="dk1"/>
              </a:buClr>
              <a:buSzPts val="1200"/>
              <a:buChar char="●"/>
            </a:pPr>
            <a:r>
              <a:rPr lang="en-US" sz="1200" b="0" i="0" u="none" strike="noStrike" cap="none" dirty="0">
                <a:solidFill>
                  <a:schemeClr val="dk1"/>
                </a:solidFill>
                <a:effectLst/>
                <a:latin typeface="Arial"/>
                <a:ea typeface="Arial"/>
                <a:cs typeface="Arial"/>
                <a:sym typeface="Arial"/>
              </a:rPr>
              <a:t>If you use SSO for Salesforce logins, you need to ensure that MFA is enabled for all your Salesforce users</a:t>
            </a:r>
            <a:r>
              <a:rPr lang="en-US" sz="1200" dirty="0">
                <a:solidFill>
                  <a:schemeClr val="dk1"/>
                </a:solidFill>
              </a:rPr>
              <a:t>.</a:t>
            </a:r>
          </a:p>
          <a:p>
            <a:pPr marL="914400" lvl="1" indent="-304800" algn="l" rtl="0">
              <a:lnSpc>
                <a:spcPct val="100000"/>
              </a:lnSpc>
              <a:spcBef>
                <a:spcPts val="0"/>
              </a:spcBef>
              <a:spcAft>
                <a:spcPts val="0"/>
              </a:spcAft>
              <a:buClr>
                <a:schemeClr val="dk1"/>
              </a:buClr>
              <a:buSzPts val="1200"/>
              <a:buChar char="●"/>
            </a:pPr>
            <a:r>
              <a:rPr lang="en-US" sz="1300" dirty="0">
                <a:solidFill>
                  <a:schemeClr val="dk1"/>
                </a:solidFill>
              </a:rPr>
              <a:t>For </a:t>
            </a:r>
            <a:r>
              <a:rPr lang="en-US" sz="1400" b="0" i="0" u="none" strike="noStrike" cap="none" dirty="0">
                <a:solidFill>
                  <a:schemeClr val="dk1"/>
                </a:solidFill>
                <a:effectLst/>
                <a:latin typeface="Arial"/>
                <a:ea typeface="Arial"/>
                <a:cs typeface="Arial"/>
                <a:sym typeface="Arial"/>
              </a:rPr>
              <a:t>products built on the Salesforce Platform: you can </a:t>
            </a:r>
            <a:r>
              <a:rPr lang="en-US" sz="1400" b="0" i="0" u="sng" strike="noStrike" cap="none" dirty="0">
                <a:solidFill>
                  <a:schemeClr val="dk1"/>
                </a:solidFill>
                <a:effectLst/>
                <a:latin typeface="Arial"/>
                <a:ea typeface="Arial"/>
                <a:cs typeface="Arial"/>
                <a:sym typeface="Arial"/>
                <a:hlinkClick r:id="rId3"/>
              </a:rPr>
              <a:t>use the MFA functionality provided in Salesforce</a:t>
            </a:r>
            <a:r>
              <a:rPr lang="en-US" sz="1400" b="0" i="0" u="none" strike="noStrike" cap="none" dirty="0">
                <a:solidFill>
                  <a:schemeClr val="dk1"/>
                </a:solidFill>
                <a:effectLst/>
                <a:latin typeface="Arial"/>
                <a:ea typeface="Arial"/>
                <a:cs typeface="Arial"/>
                <a:sym typeface="Arial"/>
              </a:rPr>
              <a:t> or use your SSO provider’s MFA service.</a:t>
            </a:r>
          </a:p>
          <a:p>
            <a:pPr marL="914400" lvl="1" indent="-304800" algn="l" rtl="0">
              <a:lnSpc>
                <a:spcPct val="100000"/>
              </a:lnSpc>
              <a:spcBef>
                <a:spcPts val="0"/>
              </a:spcBef>
              <a:spcAft>
                <a:spcPts val="0"/>
              </a:spcAft>
              <a:buClr>
                <a:schemeClr val="dk1"/>
              </a:buClr>
              <a:buSzPts val="1200"/>
              <a:buChar char="●"/>
            </a:pPr>
            <a:r>
              <a:rPr lang="en-US" sz="1400" b="0" i="0" u="none" strike="noStrike" cap="none" dirty="0">
                <a:solidFill>
                  <a:schemeClr val="dk1"/>
                </a:solidFill>
                <a:effectLst/>
                <a:latin typeface="Arial"/>
                <a:cs typeface="Arial"/>
                <a:sym typeface="Arial"/>
              </a:rPr>
              <a:t>For </a:t>
            </a:r>
            <a:r>
              <a:rPr lang="en-US" sz="1400" b="0" i="0" u="none" strike="noStrike" cap="none" dirty="0">
                <a:solidFill>
                  <a:schemeClr val="dk1"/>
                </a:solidFill>
                <a:effectLst/>
                <a:latin typeface="Arial"/>
                <a:ea typeface="Arial"/>
                <a:cs typeface="Arial"/>
                <a:sym typeface="Arial"/>
              </a:rPr>
              <a:t>all other Salesforce products, use your SSO provider’s MFA service.</a:t>
            </a:r>
          </a:p>
          <a:p>
            <a:pPr marL="609600" lvl="1" indent="0" algn="l" rtl="0">
              <a:lnSpc>
                <a:spcPct val="100000"/>
              </a:lnSpc>
              <a:spcBef>
                <a:spcPts val="0"/>
              </a:spcBef>
              <a:spcAft>
                <a:spcPts val="0"/>
              </a:spcAft>
              <a:buClr>
                <a:schemeClr val="dk1"/>
              </a:buClr>
              <a:buSzPts val="1200"/>
              <a:buNone/>
            </a:pPr>
            <a:endParaRPr lang="en-US" sz="1400" b="0" i="0" u="none" strike="noStrike" cap="none" dirty="0">
              <a:solidFill>
                <a:schemeClr val="dk1"/>
              </a:solidFill>
              <a:effectLst/>
              <a:latin typeface="Arial"/>
              <a:cs typeface="Arial"/>
              <a:sym typeface="Arial"/>
            </a:endParaRPr>
          </a:p>
          <a:p>
            <a:pPr marL="914400" lvl="1" indent="-304800" algn="l" rtl="0">
              <a:lnSpc>
                <a:spcPct val="100000"/>
              </a:lnSpc>
              <a:spcBef>
                <a:spcPts val="0"/>
              </a:spcBef>
              <a:spcAft>
                <a:spcPts val="0"/>
              </a:spcAft>
              <a:buClr>
                <a:schemeClr val="dk1"/>
              </a:buClr>
              <a:buSzPts val="1200"/>
              <a:buChar char="●"/>
            </a:pPr>
            <a:endParaRPr lang="en-US" sz="1400" b="0" i="0" u="none" strike="noStrike" cap="none" dirty="0">
              <a:solidFill>
                <a:schemeClr val="dk1"/>
              </a:solidFill>
              <a:effectLst/>
              <a:latin typeface="Arial"/>
              <a:cs typeface="Arial"/>
              <a:sym typeface="Arial"/>
            </a:endParaRPr>
          </a:p>
          <a:p>
            <a:pPr marL="0" lvl="0" indent="0" algn="l" rtl="0">
              <a:spcBef>
                <a:spcPts val="0"/>
              </a:spcBef>
              <a:spcAft>
                <a:spcPts val="0"/>
              </a:spcAft>
              <a:buNone/>
            </a:pPr>
            <a:r>
              <a:rPr lang="en-US" sz="1100" b="0" i="0" u="sng" strike="noStrike" cap="none" dirty="0">
                <a:solidFill>
                  <a:schemeClr val="dk1"/>
                </a:solidFill>
                <a:effectLst/>
                <a:latin typeface="Arial"/>
                <a:ea typeface="Arial"/>
                <a:cs typeface="Arial"/>
                <a:sym typeface="Arial"/>
              </a:rPr>
              <a:t>Best of both worlds: MFA and SSO</a:t>
            </a:r>
            <a:endParaRPr lang="en-US" b="0" dirty="0">
              <a:effectLst/>
            </a:endParaRPr>
          </a:p>
          <a:p>
            <a:pPr marL="628650" lvl="0" indent="-17145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Your best all-around option is to combine MFA and SSO, so you can deliver the enhanced security of MFA along with the convenience and ease-of-use of SSO.</a:t>
            </a:r>
          </a:p>
          <a:p>
            <a:pPr marL="628650" lvl="0" indent="-17145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If you’re not already using SSO and you have users who regularly access multiple apps in the course of their day, consider implementing an SSO and MFA solution to enhance security for your Salesforce products and your company’s other applications.</a:t>
            </a:r>
            <a:endParaRPr lang="en-US" sz="1200" u="sng" dirty="0"/>
          </a:p>
          <a:p>
            <a:pPr marL="457200" lvl="0" indent="-304800" algn="l" rtl="0">
              <a:lnSpc>
                <a:spcPct val="100000"/>
              </a:lnSpc>
              <a:spcBef>
                <a:spcPts val="0"/>
              </a:spcBef>
              <a:spcAft>
                <a:spcPts val="0"/>
              </a:spcAft>
              <a:buClr>
                <a:schemeClr val="dk1"/>
              </a:buClr>
              <a:buSzPts val="1200"/>
              <a:buChar char="●"/>
            </a:pPr>
            <a:endParaRPr lang="en-US" sz="1200" dirty="0">
              <a:solidFill>
                <a:schemeClr val="dk1"/>
              </a:solidFill>
            </a:endParaRPr>
          </a:p>
          <a:p>
            <a:pPr marL="457200" lvl="0" indent="-304800" algn="l" rtl="0">
              <a:lnSpc>
                <a:spcPct val="100000"/>
              </a:lnSpc>
              <a:spcBef>
                <a:spcPts val="0"/>
              </a:spcBef>
              <a:spcAft>
                <a:spcPts val="0"/>
              </a:spcAft>
              <a:buClr>
                <a:schemeClr val="dk1"/>
              </a:buClr>
              <a:buSzPts val="1200"/>
              <a:buChar char="●"/>
            </a:pPr>
            <a:endParaRPr lang="en-US" sz="1200" dirty="0">
              <a:solidFill>
                <a:schemeClr val="dk1"/>
              </a:solidFill>
            </a:endParaRPr>
          </a:p>
          <a:p>
            <a:pPr marL="457200" lvl="0" indent="-304800" algn="l" rtl="0">
              <a:lnSpc>
                <a:spcPct val="100000"/>
              </a:lnSpc>
              <a:spcBef>
                <a:spcPts val="0"/>
              </a:spcBef>
              <a:spcAft>
                <a:spcPts val="0"/>
              </a:spcAft>
              <a:buClr>
                <a:schemeClr val="dk1"/>
              </a:buClr>
              <a:buSzPts val="1200"/>
              <a:buChar char="●"/>
            </a:pPr>
            <a:endParaRPr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0"/>
        <p:cNvGrpSpPr/>
        <p:nvPr/>
      </p:nvGrpSpPr>
      <p:grpSpPr>
        <a:xfrm>
          <a:off x="0" y="0"/>
          <a:ext cx="0" cy="0"/>
          <a:chOff x="0" y="0"/>
          <a:chExt cx="0" cy="0"/>
        </a:xfrm>
      </p:grpSpPr>
      <p:sp>
        <p:nvSpPr>
          <p:cNvPr id="1231" name="Google Shape;1231;g8afcec9092_60_9929: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2" name="Google Shape;1232;g8afcec9092_60_9929: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Notes:</a:t>
            </a:r>
            <a:endParaRPr sz="1200" dirty="0"/>
          </a:p>
          <a:p>
            <a:pPr marL="0" lvl="0" indent="0" algn="l" rtl="0">
              <a:spcBef>
                <a:spcPts val="0"/>
              </a:spcBef>
              <a:spcAft>
                <a:spcPts val="0"/>
              </a:spcAft>
              <a:buNone/>
            </a:pPr>
            <a:r>
              <a:rPr lang="en-US" sz="1200" dirty="0"/>
              <a:t>Currently, these Salesforce products have MFA support: </a:t>
            </a:r>
            <a:endParaRPr sz="1200" dirty="0"/>
          </a:p>
          <a:p>
            <a:pPr marL="457200" lvl="0" indent="-304800" algn="l" rtl="0">
              <a:spcBef>
                <a:spcPts val="0"/>
              </a:spcBef>
              <a:spcAft>
                <a:spcPts val="0"/>
              </a:spcAft>
              <a:buSzPts val="1200"/>
              <a:buChar char="●"/>
            </a:pPr>
            <a:r>
              <a:rPr lang="en-US" sz="1200" dirty="0"/>
              <a:t>B2C Commerce Cloud</a:t>
            </a:r>
          </a:p>
          <a:p>
            <a:pPr marL="457200" lvl="0" indent="-304800" algn="l" rtl="0">
              <a:spcBef>
                <a:spcPts val="0"/>
              </a:spcBef>
              <a:spcAft>
                <a:spcPts val="0"/>
              </a:spcAft>
              <a:buSzPts val="1200"/>
              <a:buChar char="●"/>
            </a:pPr>
            <a:r>
              <a:rPr lang="en-US" sz="1200" dirty="0"/>
              <a:t>Heroku</a:t>
            </a:r>
            <a:endParaRPr sz="1200" dirty="0"/>
          </a:p>
          <a:p>
            <a:pPr marL="457200" lvl="0" indent="-304800" algn="l" rtl="0">
              <a:spcBef>
                <a:spcPts val="0"/>
              </a:spcBef>
              <a:spcAft>
                <a:spcPts val="0"/>
              </a:spcAft>
              <a:buSzPts val="1200"/>
              <a:buChar char="●"/>
            </a:pPr>
            <a:r>
              <a:rPr lang="en-US" sz="1200" dirty="0"/>
              <a:t>Marketing Cloud</a:t>
            </a:r>
            <a:r>
              <a:rPr lang="en-US" sz="1000" dirty="0">
                <a:solidFill>
                  <a:srgbClr val="59575C"/>
                </a:solidFill>
                <a:latin typeface="Salesforce Sans"/>
                <a:ea typeface="Salesforce Sans"/>
                <a:cs typeface="Salesforce Sans"/>
                <a:sym typeface="Salesforce Sans"/>
              </a:rPr>
              <a:t>—</a:t>
            </a:r>
            <a:r>
              <a:rPr lang="en-US" sz="1200" dirty="0"/>
              <a:t>Datorama</a:t>
            </a:r>
            <a:endParaRPr sz="1200" dirty="0"/>
          </a:p>
          <a:p>
            <a:pPr marL="457200" lvl="0" indent="-304800" algn="l" rtl="0">
              <a:spcBef>
                <a:spcPts val="0"/>
              </a:spcBef>
              <a:spcAft>
                <a:spcPts val="0"/>
              </a:spcAft>
              <a:buSzPts val="1200"/>
              <a:buChar char="●"/>
            </a:pPr>
            <a:r>
              <a:rPr lang="en-US" sz="1200" dirty="0"/>
              <a:t>Marketing Cloud</a:t>
            </a:r>
            <a:r>
              <a:rPr lang="en-US" sz="1000" dirty="0">
                <a:solidFill>
                  <a:srgbClr val="59575C"/>
                </a:solidFill>
                <a:latin typeface="Salesforce Sans"/>
                <a:ea typeface="Salesforce Sans"/>
                <a:cs typeface="Salesforce Sans"/>
                <a:sym typeface="Salesforce Sans"/>
              </a:rPr>
              <a:t>—</a:t>
            </a:r>
            <a:r>
              <a:rPr lang="en-US" sz="1200" dirty="0"/>
              <a:t>Email Studio, Mobile Studio, and Journey Builder</a:t>
            </a:r>
          </a:p>
          <a:p>
            <a:pPr marL="457200" lvl="0" indent="-304800" algn="l" rtl="0">
              <a:spcBef>
                <a:spcPts val="0"/>
              </a:spcBef>
              <a:spcAft>
                <a:spcPts val="0"/>
              </a:spcAft>
              <a:buSzPts val="1200"/>
              <a:buChar char="●"/>
            </a:pPr>
            <a:r>
              <a:rPr lang="en-US" sz="1200" dirty="0"/>
              <a:t>Marketing Cloud</a:t>
            </a:r>
            <a:r>
              <a:rPr lang="en-US" sz="1200" dirty="0">
                <a:solidFill>
                  <a:srgbClr val="59575C"/>
                </a:solidFill>
                <a:latin typeface="Salesforce Sans"/>
                <a:ea typeface="Salesforce Sans"/>
                <a:cs typeface="Salesforce Sans"/>
                <a:sym typeface="Salesforce Sans"/>
              </a:rPr>
              <a:t>—Social (including Social Studio, Social Studio Automate, and Social Studio Mobile)</a:t>
            </a:r>
            <a:endParaRPr sz="1200" dirty="0"/>
          </a:p>
          <a:p>
            <a:pPr marL="457200" lvl="0" indent="-304800" algn="l" rtl="0">
              <a:spcBef>
                <a:spcPts val="0"/>
              </a:spcBef>
              <a:spcAft>
                <a:spcPts val="0"/>
              </a:spcAft>
              <a:buSzPts val="1200"/>
              <a:buChar char="●"/>
            </a:pPr>
            <a:r>
              <a:rPr lang="en-US" sz="1200" dirty="0"/>
              <a:t>MuleSoft Anypoint Platform</a:t>
            </a:r>
            <a:endParaRPr sz="1200" dirty="0"/>
          </a:p>
          <a:p>
            <a:pPr marL="457200" lvl="0" indent="-304800" algn="l" rtl="0">
              <a:lnSpc>
                <a:spcPct val="115000"/>
              </a:lnSpc>
              <a:spcBef>
                <a:spcPts val="0"/>
              </a:spcBef>
              <a:spcAft>
                <a:spcPts val="0"/>
              </a:spcAft>
              <a:buClr>
                <a:schemeClr val="dk1"/>
              </a:buClr>
              <a:buSzPts val="1200"/>
              <a:buChar char="●"/>
            </a:pPr>
            <a:r>
              <a:rPr lang="en-US" sz="1200" dirty="0">
                <a:solidFill>
                  <a:schemeClr val="dk1"/>
                </a:solidFill>
              </a:rPr>
              <a:t>Quip Starter, Quip Enterprise, and Quip for Customer 360</a:t>
            </a:r>
            <a:endParaRPr sz="1200" dirty="0"/>
          </a:p>
          <a:p>
            <a:pPr marL="457200" lvl="0" indent="-304800" algn="l" rtl="0">
              <a:spcBef>
                <a:spcPts val="0"/>
              </a:spcBef>
              <a:spcAft>
                <a:spcPts val="0"/>
              </a:spcAft>
              <a:buSzPts val="1200"/>
              <a:buChar char="●"/>
            </a:pPr>
            <a:r>
              <a:rPr lang="en-US" sz="1200" dirty="0"/>
              <a:t>All products built on the Salesforce Platform, including: Analytics Cloud, B2B Commerce Cloud, Experience Cloud (formerly Community Cloud), Industries products (Consumer Goods Cloud, Education Cloud, Financial Services Cloud, Government Cloud, Health Cloud, Manufacturing Cloud, Nonprofit Cloud, Philanthropy Cloud), Marketing Cloud</a:t>
            </a:r>
            <a:r>
              <a:rPr lang="en-US" sz="1000" dirty="0">
                <a:solidFill>
                  <a:srgbClr val="59575C"/>
                </a:solidFill>
                <a:latin typeface="Salesforce Sans"/>
                <a:ea typeface="Salesforce Sans"/>
                <a:cs typeface="Salesforce Sans"/>
                <a:sym typeface="Salesforce Sans"/>
              </a:rPr>
              <a:t>—</a:t>
            </a:r>
            <a:r>
              <a:rPr lang="en-US" sz="1200" dirty="0"/>
              <a:t>Audience Studio (formerly DMP), Marketing Cloud</a:t>
            </a:r>
            <a:r>
              <a:rPr lang="en-US" sz="1000" dirty="0">
                <a:solidFill>
                  <a:srgbClr val="59575C"/>
                </a:solidFill>
                <a:latin typeface="Salesforce Sans"/>
                <a:ea typeface="Salesforce Sans"/>
                <a:cs typeface="Salesforce Sans"/>
                <a:sym typeface="Salesforce Sans"/>
              </a:rPr>
              <a:t>—</a:t>
            </a:r>
            <a:r>
              <a:rPr lang="en-US" sz="1200" dirty="0"/>
              <a:t>Pardot, Platform, Sales Cloud, Service Cloud, Salesforce Essentials, Salesforce Field Service, and partner solutions</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In the coming months, support will be released for the few products that don’t already MFA functionality.</a:t>
            </a:r>
            <a:endParaRPr sz="1200" dirty="0"/>
          </a:p>
          <a:p>
            <a:pPr marL="0" lvl="0" indent="0" algn="l" rtl="0">
              <a:spcBef>
                <a:spcPts val="0"/>
              </a:spcBef>
              <a:spcAft>
                <a:spcPts val="0"/>
              </a:spcAft>
              <a:buNone/>
            </a:pPr>
            <a:endParaRPr sz="1200" dirty="0"/>
          </a:p>
        </p:txBody>
      </p:sp>
    </p:spTree>
    <p:extLst>
      <p:ext uri="{BB962C8B-B14F-4D97-AF65-F5344CB8AC3E}">
        <p14:creationId xmlns:p14="http://schemas.microsoft.com/office/powerpoint/2010/main" val="19001164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3"/>
        <p:cNvGrpSpPr/>
        <p:nvPr/>
      </p:nvGrpSpPr>
      <p:grpSpPr>
        <a:xfrm>
          <a:off x="0" y="0"/>
          <a:ext cx="0" cy="0"/>
          <a:chOff x="0" y="0"/>
          <a:chExt cx="0" cy="0"/>
        </a:xfrm>
      </p:grpSpPr>
      <p:sp>
        <p:nvSpPr>
          <p:cNvPr id="1304" name="Google Shape;1304;g8afcec9092_60_11607: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5" name="Google Shape;1305;g8afcec9092_60_11607: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Notes:</a:t>
            </a:r>
            <a:endParaRPr sz="1200" dirty="0"/>
          </a:p>
          <a:p>
            <a:pPr marL="0" lvl="0" indent="0" algn="l" rtl="0">
              <a:spcBef>
                <a:spcPts val="0"/>
              </a:spcBef>
              <a:spcAft>
                <a:spcPts val="0"/>
              </a:spcAft>
              <a:buNone/>
            </a:pPr>
            <a:r>
              <a:rPr lang="en-US" sz="1200" dirty="0"/>
              <a:t>The Salesforce Authenticator mobile app is a strong verification method that users can easily install and connect to their Salesforce accounts. The app is free and simple to use, minimizing the impact of MFA on the user experience.</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Salesforce Authenticator makes the extra authentication step required by MFA easy because it automatically integrates into your current Salesforce login process. After a user enters their username and password, the app sends a notification to their mobile device.</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The user taps the notification to open Salesforce Authenticator, verifies the login request is coming from them, and then they’re logged in.</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Salesforce Authenticator allows users to automate the extra MFA authentication step when working from a trusted location.</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Salesforce highly recommends that users set up a PIN or biometric requirement on their mobile device to ensure that unauthorized parties aren’t able to access Salesforce Authenticator.</a:t>
            </a:r>
          </a:p>
          <a:p>
            <a:pPr marL="0" lvl="0" indent="0" algn="l" rtl="0">
              <a:spcBef>
                <a:spcPts val="0"/>
              </a:spcBef>
              <a:spcAft>
                <a:spcPts val="0"/>
              </a:spcAft>
              <a:buNone/>
            </a:pPr>
            <a:endParaRPr lang="en-US" sz="1200" dirty="0"/>
          </a:p>
          <a:p>
            <a:pPr marL="0" lvl="0" indent="0" algn="l" rtl="0">
              <a:spcBef>
                <a:spcPts val="0"/>
              </a:spcBef>
              <a:spcAft>
                <a:spcPts val="0"/>
              </a:spcAft>
              <a:buClr>
                <a:schemeClr val="dk1"/>
              </a:buClr>
              <a:buSzPts val="1100"/>
              <a:buFont typeface="Arial"/>
              <a:buNone/>
            </a:pPr>
            <a:r>
              <a:rPr lang="en-US" sz="1100" b="1" dirty="0">
                <a:solidFill>
                  <a:schemeClr val="dk1"/>
                </a:solidFill>
              </a:rPr>
              <a:t>Requirements</a:t>
            </a:r>
          </a:p>
          <a:p>
            <a:pPr marL="0" lvl="0" indent="0" algn="l" rtl="0">
              <a:spcBef>
                <a:spcPts val="0"/>
              </a:spcBef>
              <a:spcAft>
                <a:spcPts val="0"/>
              </a:spcAft>
              <a:buNone/>
            </a:pPr>
            <a:r>
              <a:rPr lang="en-US" sz="1200" dirty="0">
                <a:solidFill>
                  <a:srgbClr val="333333"/>
                </a:solidFill>
                <a:highlight>
                  <a:srgbClr val="FFFFFF"/>
                </a:highlight>
              </a:rPr>
              <a:t>Salesforce Authenticator is available for all Salesforce products that have MFA functionality.</a:t>
            </a:r>
          </a:p>
          <a:p>
            <a:pPr marL="457200" lvl="0" indent="-304800" algn="l" rtl="0">
              <a:lnSpc>
                <a:spcPct val="115000"/>
              </a:lnSpc>
              <a:spcBef>
                <a:spcPts val="1000"/>
              </a:spcBef>
              <a:spcAft>
                <a:spcPts val="0"/>
              </a:spcAft>
              <a:buClr>
                <a:schemeClr val="dk1"/>
              </a:buClr>
              <a:buSzPts val="1200"/>
              <a:buChar char="●"/>
            </a:pPr>
            <a:r>
              <a:rPr lang="en-US" sz="1200" i="1" dirty="0">
                <a:solidFill>
                  <a:schemeClr val="dk1"/>
                </a:solidFill>
              </a:rPr>
              <a:t>For Marketing Cloud–Datorama customers</a:t>
            </a:r>
            <a:r>
              <a:rPr lang="en-US" sz="1200" dirty="0">
                <a:solidFill>
                  <a:schemeClr val="dk1"/>
                </a:solidFill>
              </a:rPr>
              <a:t>: Salesforce Authenticator push notifications aren’t supported yet. You can use the app as a TOTP code generator only.</a:t>
            </a:r>
          </a:p>
          <a:p>
            <a:pPr marL="0" lvl="0" indent="0" algn="l" rtl="0">
              <a:spcBef>
                <a:spcPts val="500"/>
              </a:spcBef>
              <a:spcAft>
                <a:spcPts val="0"/>
              </a:spcAft>
              <a:buNone/>
            </a:pPr>
            <a:endParaRPr sz="1200"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2"/>
        <p:cNvGrpSpPr/>
        <p:nvPr/>
      </p:nvGrpSpPr>
      <p:grpSpPr>
        <a:xfrm>
          <a:off x="0" y="0"/>
          <a:ext cx="0" cy="0"/>
          <a:chOff x="0" y="0"/>
          <a:chExt cx="0" cy="0"/>
        </a:xfrm>
      </p:grpSpPr>
      <p:sp>
        <p:nvSpPr>
          <p:cNvPr id="1333" name="Google Shape;1333;g91c850001b_55_1320: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4" name="Google Shape;1334;g91c850001b_55_1320: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100" b="0" dirty="0"/>
              <a:t>Notes:</a:t>
            </a:r>
            <a:endParaRPr sz="1100" b="0" dirty="0"/>
          </a:p>
          <a:p>
            <a:pPr marL="0" lvl="0" indent="0" algn="l" rtl="0">
              <a:lnSpc>
                <a:spcPct val="115000"/>
              </a:lnSpc>
              <a:spcBef>
                <a:spcPts val="0"/>
              </a:spcBef>
              <a:spcAft>
                <a:spcPts val="0"/>
              </a:spcAft>
              <a:buNone/>
            </a:pPr>
            <a:r>
              <a:rPr lang="en-US" sz="1100" dirty="0"/>
              <a:t>Security keys are small physical tokens that look like a thumb drive and are easy to carry on a key ring. This type of verification method is easy to use because there’s nothing to install and users don’t have to manually enter any codes.</a:t>
            </a:r>
          </a:p>
          <a:p>
            <a:pPr marL="0" lvl="0" indent="0" algn="l" rtl="0">
              <a:lnSpc>
                <a:spcPct val="115000"/>
              </a:lnSpc>
              <a:spcBef>
                <a:spcPts val="0"/>
              </a:spcBef>
              <a:spcAft>
                <a:spcPts val="0"/>
              </a:spcAft>
              <a:buNone/>
            </a:pPr>
            <a:endParaRPr lang="en-US" sz="1100" dirty="0"/>
          </a:p>
          <a:p>
            <a:pPr marL="0" lvl="0" indent="0" algn="l" rtl="0">
              <a:lnSpc>
                <a:spcPct val="115000"/>
              </a:lnSpc>
              <a:spcBef>
                <a:spcPts val="0"/>
              </a:spcBef>
              <a:spcAft>
                <a:spcPts val="0"/>
              </a:spcAft>
              <a:buNone/>
            </a:pPr>
            <a:r>
              <a:rPr lang="en-US" sz="1100" dirty="0"/>
              <a:t>Security keys provide an alternative if a mobile app solution isn’t viable -- for example, users don’t have company-provided mobile devices or work in an environment (such as a PCI-compliant service center) where mobile devices aren’t permitted.</a:t>
            </a:r>
          </a:p>
          <a:p>
            <a:pPr marL="0" lvl="0" indent="0" algn="l" rtl="0">
              <a:spcBef>
                <a:spcPts val="0"/>
              </a:spcBef>
              <a:spcAft>
                <a:spcPts val="0"/>
              </a:spcAft>
              <a:buNone/>
            </a:pPr>
            <a:endParaRPr lang="en-US" sz="1100" dirty="0"/>
          </a:p>
          <a:p>
            <a:pPr marL="0" lvl="0" indent="0" algn="l" rtl="0">
              <a:lnSpc>
                <a:spcPct val="115000"/>
              </a:lnSpc>
              <a:spcBef>
                <a:spcPts val="0"/>
              </a:spcBef>
              <a:spcAft>
                <a:spcPts val="0"/>
              </a:spcAft>
              <a:buNone/>
            </a:pPr>
            <a:r>
              <a:rPr lang="en-US" sz="1100" dirty="0"/>
              <a:t>Logging in with this method is simple. After entering their username and password, a user is prompted to connect the security key to their computer via a USB port or wirelessly. Then they press the button on the key to confirm their identity.</a:t>
            </a:r>
          </a:p>
          <a:p>
            <a:pPr marL="0" lvl="0" indent="0" algn="l" rtl="0">
              <a:lnSpc>
                <a:spcPct val="115000"/>
              </a:lnSpc>
              <a:spcBef>
                <a:spcPts val="0"/>
              </a:spcBef>
              <a:spcAft>
                <a:spcPts val="0"/>
              </a:spcAft>
              <a:buNone/>
            </a:pPr>
            <a:endParaRPr lang="en-US" sz="1100" dirty="0"/>
          </a:p>
          <a:p>
            <a:pPr marL="0" lvl="0" indent="0" algn="l" rtl="0">
              <a:lnSpc>
                <a:spcPct val="115000"/>
              </a:lnSpc>
              <a:spcBef>
                <a:spcPts val="0"/>
              </a:spcBef>
              <a:spcAft>
                <a:spcPts val="0"/>
              </a:spcAft>
              <a:buNone/>
            </a:pPr>
            <a:r>
              <a:rPr lang="en-US" sz="1100" b="1" dirty="0"/>
              <a:t>Requirements</a:t>
            </a:r>
          </a:p>
          <a:p>
            <a:pPr marL="457200" lvl="0" indent="-298450" algn="l" rtl="0">
              <a:lnSpc>
                <a:spcPct val="115000"/>
              </a:lnSpc>
              <a:spcBef>
                <a:spcPts val="0"/>
              </a:spcBef>
              <a:spcAft>
                <a:spcPts val="0"/>
              </a:spcAft>
              <a:buSzPts val="1100"/>
              <a:buChar char="●"/>
            </a:pPr>
            <a:r>
              <a:rPr lang="en-US" sz="1100" b="0" i="0" u="none" strike="noStrike" cap="none" dirty="0">
                <a:solidFill>
                  <a:schemeClr val="dk1"/>
                </a:solidFill>
                <a:effectLst/>
                <a:latin typeface="Arial"/>
                <a:ea typeface="Arial"/>
                <a:cs typeface="Arial"/>
                <a:sym typeface="Arial"/>
              </a:rPr>
              <a:t>You can use any USB, Lightning, or NFC security key that's compatible with the </a:t>
            </a:r>
            <a:r>
              <a:rPr lang="en-US" sz="1100" b="1" i="0" u="none" strike="noStrike" cap="none" dirty="0">
                <a:solidFill>
                  <a:schemeClr val="dk1"/>
                </a:solidFill>
                <a:effectLst/>
                <a:latin typeface="Arial"/>
                <a:ea typeface="Arial"/>
                <a:cs typeface="Arial"/>
                <a:sym typeface="Arial"/>
                <a:hlinkClick r:id="rId3"/>
              </a:rPr>
              <a:t>FIDO U2F</a:t>
            </a:r>
            <a:r>
              <a:rPr lang="en-US" sz="1100" b="0" i="0" u="none" strike="noStrike" cap="none" dirty="0">
                <a:solidFill>
                  <a:schemeClr val="dk1"/>
                </a:solidFill>
                <a:effectLst/>
                <a:latin typeface="Arial"/>
                <a:ea typeface="Arial"/>
                <a:cs typeface="Arial"/>
                <a:sym typeface="Arial"/>
              </a:rPr>
              <a:t> or </a:t>
            </a:r>
            <a:r>
              <a:rPr lang="en-US" sz="1100" b="1" i="0" u="none" strike="noStrike" cap="none" dirty="0">
                <a:solidFill>
                  <a:schemeClr val="dk1"/>
                </a:solidFill>
                <a:effectLst/>
                <a:latin typeface="Arial"/>
                <a:ea typeface="Arial"/>
                <a:cs typeface="Arial"/>
                <a:sym typeface="Arial"/>
                <a:hlinkClick r:id="rId4"/>
              </a:rPr>
              <a:t>WebAuthn (FIDO2) </a:t>
            </a:r>
            <a:r>
              <a:rPr lang="en-US" sz="1100" b="0" i="0" u="none" strike="noStrike" cap="none" dirty="0">
                <a:solidFill>
                  <a:schemeClr val="dk1"/>
                </a:solidFill>
                <a:effectLst/>
                <a:latin typeface="Arial"/>
                <a:ea typeface="Arial"/>
                <a:cs typeface="Arial"/>
                <a:sym typeface="Arial"/>
              </a:rPr>
              <a:t>standards, including Yubico's YubiKey or Google's Titan Key.</a:t>
            </a:r>
          </a:p>
          <a:p>
            <a:pPr marL="457200" lvl="0" indent="-298450" algn="l" rtl="0">
              <a:lnSpc>
                <a:spcPct val="115000"/>
              </a:lnSpc>
              <a:spcBef>
                <a:spcPts val="0"/>
              </a:spcBef>
              <a:spcAft>
                <a:spcPts val="0"/>
              </a:spcAft>
              <a:buSzPts val="1100"/>
              <a:buChar char="●"/>
            </a:pPr>
            <a:r>
              <a:rPr lang="en-US" sz="1100" b="0" i="0" u="none" strike="noStrike" cap="none" dirty="0">
                <a:solidFill>
                  <a:schemeClr val="dk1"/>
                </a:solidFill>
                <a:effectLst/>
                <a:latin typeface="Arial"/>
                <a:ea typeface="Arial"/>
                <a:cs typeface="Arial"/>
                <a:sym typeface="Arial"/>
              </a:rPr>
              <a:t>Security keys require a supported browser to act as an intermediary between the key and Salesforce.</a:t>
            </a:r>
          </a:p>
          <a:p>
            <a:pPr marL="914400" lvl="1" indent="-298450" algn="l" rtl="0">
              <a:lnSpc>
                <a:spcPct val="115000"/>
              </a:lnSpc>
              <a:spcBef>
                <a:spcPts val="0"/>
              </a:spcBef>
              <a:spcAft>
                <a:spcPts val="0"/>
              </a:spcAft>
              <a:buSzPts val="1100"/>
              <a:buChar char="●"/>
            </a:pPr>
            <a:r>
              <a:rPr lang="en-US" sz="1200" b="0" i="0" u="none" strike="noStrike" cap="none" dirty="0">
                <a:solidFill>
                  <a:schemeClr val="dk1"/>
                </a:solidFill>
                <a:effectLst/>
                <a:latin typeface="Arial"/>
                <a:ea typeface="Arial"/>
                <a:cs typeface="Arial"/>
                <a:sym typeface="Arial"/>
              </a:rPr>
              <a:t>Browsers that support WebAuthn-compatible keys: Chrome, Firefox, Edge, Safari</a:t>
            </a:r>
          </a:p>
          <a:p>
            <a:pPr marL="914400" lvl="1" indent="-298450" algn="l" rtl="0">
              <a:lnSpc>
                <a:spcPct val="115000"/>
              </a:lnSpc>
              <a:spcBef>
                <a:spcPts val="0"/>
              </a:spcBef>
              <a:spcAft>
                <a:spcPts val="0"/>
              </a:spcAft>
              <a:buSzPts val="1100"/>
              <a:buChar char="●"/>
            </a:pPr>
            <a:r>
              <a:rPr lang="en-US" sz="1200" b="0" i="0" u="none" strike="noStrike" cap="none" dirty="0">
                <a:solidFill>
                  <a:schemeClr val="dk1"/>
                </a:solidFill>
                <a:effectLst/>
                <a:latin typeface="Arial"/>
                <a:ea typeface="Arial"/>
                <a:cs typeface="Arial"/>
                <a:sym typeface="Arial"/>
              </a:rPr>
              <a:t>Browsers that support U2F-compatible keys:  Chrome, version 41 or later</a:t>
            </a:r>
          </a:p>
          <a:p>
            <a:pPr marL="457200" marR="0" lvl="0" indent="-298450" algn="l" defTabSz="914400" rtl="0" eaLnBrk="1" fontAlgn="auto" latinLnBrk="0" hangingPunct="1">
              <a:lnSpc>
                <a:spcPct val="115000"/>
              </a:lnSpc>
              <a:spcBef>
                <a:spcPts val="0"/>
              </a:spcBef>
              <a:spcAft>
                <a:spcPts val="0"/>
              </a:spcAft>
              <a:buClr>
                <a:schemeClr val="dk1"/>
              </a:buClr>
              <a:buSzPts val="1100"/>
              <a:buFont typeface="Arial"/>
              <a:buChar char="●"/>
              <a:tabLst/>
              <a:defRPr/>
            </a:pPr>
            <a:r>
              <a:rPr lang="en-US" sz="1100" b="0" i="0" u="none" strike="noStrike" cap="none" dirty="0">
                <a:solidFill>
                  <a:schemeClr val="dk1"/>
                </a:solidFill>
                <a:effectLst/>
                <a:latin typeface="Arial"/>
                <a:ea typeface="Arial"/>
                <a:cs typeface="Arial"/>
                <a:sym typeface="Arial"/>
              </a:rPr>
              <a:t>Marketing Cloud—Datorama doesn't currently support security keys.</a:t>
            </a:r>
          </a:p>
          <a:p>
            <a:pPr marL="457200" lvl="0" indent="-298450" algn="l" rtl="0">
              <a:lnSpc>
                <a:spcPct val="115000"/>
              </a:lnSpc>
              <a:spcBef>
                <a:spcPts val="0"/>
              </a:spcBef>
              <a:spcAft>
                <a:spcPts val="0"/>
              </a:spcAft>
              <a:buSzPts val="1100"/>
              <a:buChar char="●"/>
            </a:pPr>
            <a:r>
              <a:rPr lang="en-US" sz="1100" b="0" i="0" u="none" strike="noStrike" cap="none" dirty="0">
                <a:solidFill>
                  <a:schemeClr val="dk1"/>
                </a:solidFill>
                <a:effectLst/>
                <a:latin typeface="Arial"/>
                <a:ea typeface="Arial"/>
                <a:cs typeface="Arial"/>
                <a:sym typeface="Arial"/>
              </a:rPr>
              <a:t>Products built on the Salesforce Platform don’t support WebAuthn-compatible keys, or keys that use the NFC form factor.</a:t>
            </a:r>
          </a:p>
          <a:p>
            <a:pPr marL="457200" marR="0" lvl="0" indent="-298450" algn="l" defTabSz="914400" rtl="0" eaLnBrk="1" fontAlgn="auto" latinLnBrk="0" hangingPunct="1">
              <a:lnSpc>
                <a:spcPct val="115000"/>
              </a:lnSpc>
              <a:spcBef>
                <a:spcPts val="0"/>
              </a:spcBef>
              <a:spcAft>
                <a:spcPts val="0"/>
              </a:spcAft>
              <a:buClr>
                <a:schemeClr val="dk1"/>
              </a:buClr>
              <a:buSzPts val="1100"/>
              <a:buFont typeface="Arial"/>
              <a:buChar char="●"/>
              <a:tabLst/>
              <a:defRPr/>
            </a:pPr>
            <a:r>
              <a:rPr lang="en-US" sz="1100" b="0" i="0" u="none" strike="noStrike" cap="none" dirty="0">
                <a:solidFill>
                  <a:schemeClr val="dk1"/>
                </a:solidFill>
                <a:effectLst/>
                <a:latin typeface="Arial"/>
                <a:ea typeface="Arial"/>
                <a:cs typeface="Arial"/>
                <a:sym typeface="Arial"/>
              </a:rPr>
              <a:t>WebAuthn-compatible keys aren't supported in non-Chromium versions of the Edge browser.</a:t>
            </a:r>
          </a:p>
          <a:p>
            <a:pPr marL="0" lvl="0" indent="0" algn="l" rtl="0">
              <a:lnSpc>
                <a:spcPct val="115000"/>
              </a:lnSpc>
              <a:spcBef>
                <a:spcPts val="0"/>
              </a:spcBef>
              <a:spcAft>
                <a:spcPts val="0"/>
              </a:spcAft>
              <a:buNone/>
            </a:pPr>
            <a:endParaRPr lang="en-US" sz="1100" dirty="0"/>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b="1" dirty="0"/>
              <a:t>Behind the Scenes</a:t>
            </a:r>
          </a:p>
          <a:p>
            <a:pPr marL="457200" lvl="0" indent="-298450" algn="l" rtl="0">
              <a:lnSpc>
                <a:spcPct val="115000"/>
              </a:lnSpc>
              <a:spcBef>
                <a:spcPts val="0"/>
              </a:spcBef>
              <a:spcAft>
                <a:spcPts val="0"/>
              </a:spcAft>
              <a:buSzPts val="1100"/>
              <a:buChar char="●"/>
            </a:pPr>
            <a:r>
              <a:rPr lang="en-US" sz="1100" dirty="0"/>
              <a:t>Registering a security key creates a pair of private and public keys that are bound to the user’s account and your Salesforce product’s domain name. This means the key is only able to authenticate with your real Salesforce site. </a:t>
            </a:r>
          </a:p>
          <a:p>
            <a:pPr marL="457200" lvl="0" indent="-298450" algn="l" rtl="0">
              <a:lnSpc>
                <a:spcPct val="115000"/>
              </a:lnSpc>
              <a:spcBef>
                <a:spcPts val="0"/>
              </a:spcBef>
              <a:spcAft>
                <a:spcPts val="0"/>
              </a:spcAft>
              <a:buSzPts val="1100"/>
              <a:buChar char="●"/>
            </a:pPr>
            <a:r>
              <a:rPr lang="en-US" sz="1100" dirty="0"/>
              <a:t>Security keys are resistant to man-in-the-middle attacks. Even if a user is tricked by a phishing attack into providing their password and security key, the key recognizes that the fake site’s domain isn’t as expected and won’t reveal the key’s credentials.</a:t>
            </a:r>
          </a:p>
          <a:p>
            <a:pPr marL="457200" lvl="0" indent="-298450" algn="l" rtl="0">
              <a:lnSpc>
                <a:spcPct val="115000"/>
              </a:lnSpc>
              <a:spcBef>
                <a:spcPts val="0"/>
              </a:spcBef>
              <a:spcAft>
                <a:spcPts val="0"/>
              </a:spcAft>
              <a:buSzPts val="1100"/>
              <a:buChar char="●"/>
            </a:pPr>
            <a:r>
              <a:rPr lang="en-US" sz="1100" dirty="0"/>
              <a:t>Security keys are resistant to malware because the private key resides on the key and is never shared with Salesforce.</a:t>
            </a:r>
          </a:p>
          <a:p>
            <a:pPr marL="0" lvl="0" indent="0" algn="l" rtl="0">
              <a:lnSpc>
                <a:spcPct val="115000"/>
              </a:lnSpc>
              <a:spcBef>
                <a:spcPts val="0"/>
              </a:spcBef>
              <a:spcAft>
                <a:spcPts val="0"/>
              </a:spcAft>
              <a:buNone/>
            </a:pPr>
            <a:endParaRPr lang="en-US" sz="1100" dirty="0"/>
          </a:p>
          <a:p>
            <a:pPr marL="457200" lvl="0" indent="-298450" algn="l" rtl="0">
              <a:lnSpc>
                <a:spcPct val="115000"/>
              </a:lnSpc>
              <a:spcBef>
                <a:spcPts val="0"/>
              </a:spcBef>
              <a:spcAft>
                <a:spcPts val="0"/>
              </a:spcAft>
              <a:buSzPts val="1100"/>
              <a:buChar char="●"/>
            </a:pPr>
            <a:endParaRPr lang="en-US" sz="1100" b="0" i="0" u="none" strike="noStrike" cap="none" dirty="0">
              <a:solidFill>
                <a:schemeClr val="dk1"/>
              </a:solidFill>
              <a:effectLst/>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7"/>
        <p:cNvGrpSpPr/>
        <p:nvPr/>
      </p:nvGrpSpPr>
      <p:grpSpPr>
        <a:xfrm>
          <a:off x="0" y="0"/>
          <a:ext cx="0" cy="0"/>
          <a:chOff x="0" y="0"/>
          <a:chExt cx="0" cy="0"/>
        </a:xfrm>
      </p:grpSpPr>
      <p:sp>
        <p:nvSpPr>
          <p:cNvPr id="1348" name="Google Shape;1348;g8afcec9092_60_17129: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9" name="Google Shape;1349;g8afcec9092_60_17129: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Notes:</a:t>
            </a:r>
            <a:endParaRPr sz="1200" dirty="0"/>
          </a:p>
          <a:p>
            <a:pPr marL="0" lvl="0" indent="0" algn="l" rtl="0">
              <a:spcBef>
                <a:spcPts val="0"/>
              </a:spcBef>
              <a:spcAft>
                <a:spcPts val="0"/>
              </a:spcAft>
              <a:buNone/>
            </a:pPr>
            <a:r>
              <a:rPr lang="en-US" sz="1200" dirty="0"/>
              <a:t>After MFA is enabled, in order to log in, affected users must register at least one verification method to connect it to their Salesforce account.</a:t>
            </a:r>
          </a:p>
          <a:p>
            <a:pPr marL="0" lvl="0" indent="0" algn="l" rtl="0">
              <a:spcBef>
                <a:spcPts val="0"/>
              </a:spcBef>
              <a:spcAft>
                <a:spcPts val="0"/>
              </a:spcAft>
              <a:buNone/>
            </a:pPr>
            <a:endParaRPr sz="1200" dirty="0"/>
          </a:p>
          <a:p>
            <a:pPr marL="457200" lvl="0" indent="-304800" algn="l" rtl="0">
              <a:spcBef>
                <a:spcPts val="0"/>
              </a:spcBef>
              <a:spcAft>
                <a:spcPts val="0"/>
              </a:spcAft>
              <a:buSzPts val="1200"/>
              <a:buChar char="●"/>
            </a:pPr>
            <a:r>
              <a:rPr lang="en-US" sz="1200" dirty="0"/>
              <a:t>Step 1: If you’re supporting an authenticator app like Salesforce Authenticator, users must download and install the app. If you opt to deploy security keys, you need to purchase and distribute keys to your users.</a:t>
            </a:r>
            <a:endParaRPr sz="1200" dirty="0"/>
          </a:p>
          <a:p>
            <a:pPr marL="0" lvl="0" indent="0" algn="l" rtl="0">
              <a:spcBef>
                <a:spcPts val="0"/>
              </a:spcBef>
              <a:spcAft>
                <a:spcPts val="0"/>
              </a:spcAft>
              <a:buNone/>
            </a:pPr>
            <a:endParaRPr sz="1200" dirty="0"/>
          </a:p>
          <a:p>
            <a:pPr marL="457200" lvl="0" indent="-304800" algn="l" rtl="0">
              <a:spcBef>
                <a:spcPts val="0"/>
              </a:spcBef>
              <a:spcAft>
                <a:spcPts val="0"/>
              </a:spcAft>
              <a:buSzPts val="1200"/>
              <a:buChar char="●"/>
            </a:pPr>
            <a:r>
              <a:rPr lang="en-US" sz="1200" dirty="0"/>
              <a:t>Step 2: The registration process is automatically initiated the first time a user tries to log in after they’ve been enabled for MFA. The process walks the user through connecting their verification method to their Salesforce account. </a:t>
            </a:r>
            <a:endParaRPr sz="1200" dirty="0"/>
          </a:p>
          <a:p>
            <a:pPr marL="0" lvl="0" indent="0" algn="l" rtl="0">
              <a:spcBef>
                <a:spcPts val="0"/>
              </a:spcBef>
              <a:spcAft>
                <a:spcPts val="0"/>
              </a:spcAft>
              <a:buNone/>
            </a:pPr>
            <a:endParaRPr sz="1200" dirty="0"/>
          </a:p>
          <a:p>
            <a:pPr marL="457200" lvl="0" indent="-304800" algn="l" rtl="0">
              <a:spcBef>
                <a:spcPts val="0"/>
              </a:spcBef>
              <a:spcAft>
                <a:spcPts val="0"/>
              </a:spcAft>
              <a:buSzPts val="1200"/>
              <a:buChar char="●"/>
            </a:pPr>
            <a:r>
              <a:rPr lang="en-US" sz="1200" dirty="0"/>
              <a:t>Step 3: Each time an MFA-enabled user logs in, they’re prompted to provide their verification method after they enter their username and password.</a:t>
            </a:r>
            <a:endParaRPr sz="1200" dirty="0"/>
          </a:p>
          <a:p>
            <a:pPr marL="0" lvl="0" indent="0" algn="l" rtl="0">
              <a:spcBef>
                <a:spcPts val="0"/>
              </a:spcBef>
              <a:spcAft>
                <a:spcPts val="0"/>
              </a:spcAft>
              <a:buNone/>
            </a:pPr>
            <a:endParaRPr sz="120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1"/>
        <p:cNvGrpSpPr/>
        <p:nvPr/>
      </p:nvGrpSpPr>
      <p:grpSpPr>
        <a:xfrm>
          <a:off x="0" y="0"/>
          <a:ext cx="0" cy="0"/>
          <a:chOff x="0" y="0"/>
          <a:chExt cx="0" cy="0"/>
        </a:xfrm>
      </p:grpSpPr>
      <p:sp>
        <p:nvSpPr>
          <p:cNvPr id="1392" name="Google Shape;1392;g9a2a2eb7a5_16_462:notes"/>
          <p:cNvSpPr txBox="1">
            <a:spLocks noGrp="1"/>
          </p:cNvSpPr>
          <p:nvPr>
            <p:ph type="body" idx="1"/>
          </p:nvPr>
        </p:nvSpPr>
        <p:spPr>
          <a:xfrm>
            <a:off x="399118" y="4343400"/>
            <a:ext cx="60597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1000" dirty="0">
                <a:highlight>
                  <a:srgbClr val="FFFFFF"/>
                </a:highlight>
              </a:rPr>
              <a:t>Notes:</a:t>
            </a:r>
            <a:endParaRPr sz="1000" dirty="0">
              <a:highlight>
                <a:srgbClr val="FFFFFF"/>
              </a:highlight>
            </a:endParaRPr>
          </a:p>
          <a:p>
            <a:pPr marL="0" lvl="0" indent="0" algn="l" rtl="0">
              <a:spcBef>
                <a:spcPts val="500"/>
              </a:spcBef>
              <a:spcAft>
                <a:spcPts val="0"/>
              </a:spcAft>
              <a:buNone/>
            </a:pPr>
            <a:r>
              <a:rPr lang="en-US" sz="1000" dirty="0">
                <a:highlight>
                  <a:srgbClr val="FFFFFF"/>
                </a:highlight>
              </a:rPr>
              <a:t>For manageability, Salesforce recommends </a:t>
            </a:r>
            <a:r>
              <a:rPr lang="en-US" sz="1000">
                <a:highlight>
                  <a:srgbClr val="FFFFFF"/>
                </a:highlight>
              </a:rPr>
              <a:t>that admins </a:t>
            </a:r>
            <a:r>
              <a:rPr lang="en-US" sz="1000" dirty="0">
                <a:highlight>
                  <a:srgbClr val="FFFFFF"/>
                </a:highlight>
              </a:rPr>
              <a:t>break up their MFA project into three phases.</a:t>
            </a:r>
          </a:p>
          <a:p>
            <a:pPr marL="171450" lvl="0" indent="-171450" algn="l" rtl="0">
              <a:spcBef>
                <a:spcPts val="500"/>
              </a:spcBef>
              <a:spcAft>
                <a:spcPts val="0"/>
              </a:spcAft>
              <a:buFont typeface="Arial" panose="020B0604020202020204" pitchFamily="34" charset="0"/>
              <a:buChar char="•"/>
            </a:pPr>
            <a:r>
              <a:rPr lang="en-US" sz="1000" b="1" dirty="0">
                <a:highlight>
                  <a:srgbClr val="FFFFFF"/>
                </a:highlight>
              </a:rPr>
              <a:t>Get Ready</a:t>
            </a:r>
            <a:r>
              <a:rPr lang="en-US" sz="1000" dirty="0">
                <a:highlight>
                  <a:srgbClr val="FFFFFF"/>
                </a:highlight>
              </a:rPr>
              <a:t>:  Start by evaluating and planning the work.</a:t>
            </a:r>
          </a:p>
          <a:p>
            <a:pPr marL="171450" lvl="0" indent="-171450" algn="l" rtl="0">
              <a:spcBef>
                <a:spcPts val="500"/>
              </a:spcBef>
              <a:spcAft>
                <a:spcPts val="0"/>
              </a:spcAft>
              <a:buFont typeface="Arial" panose="020B0604020202020204" pitchFamily="34" charset="0"/>
              <a:buChar char="•"/>
            </a:pPr>
            <a:r>
              <a:rPr lang="en-US" sz="1000" b="1" dirty="0">
                <a:highlight>
                  <a:srgbClr val="FFFFFF"/>
                </a:highlight>
              </a:rPr>
              <a:t>Roll Out</a:t>
            </a:r>
            <a:r>
              <a:rPr lang="en-US" sz="1000" dirty="0">
                <a:highlight>
                  <a:srgbClr val="FFFFFF"/>
                </a:highlight>
              </a:rPr>
              <a:t>:  Execute a change management plan, implement MFA, and then launch it to users.</a:t>
            </a:r>
          </a:p>
          <a:p>
            <a:pPr marL="171450" lvl="0" indent="-171450" algn="l" rtl="0">
              <a:spcBef>
                <a:spcPts val="500"/>
              </a:spcBef>
              <a:spcAft>
                <a:spcPts val="0"/>
              </a:spcAft>
              <a:buFont typeface="Arial" panose="020B0604020202020204" pitchFamily="34" charset="0"/>
              <a:buChar char="•"/>
            </a:pPr>
            <a:r>
              <a:rPr lang="en-US" sz="1000" b="1" dirty="0">
                <a:highlight>
                  <a:srgbClr val="FFFFFF"/>
                </a:highlight>
              </a:rPr>
              <a:t>Manage</a:t>
            </a:r>
            <a:r>
              <a:rPr lang="en-US" sz="1000" dirty="0">
                <a:highlight>
                  <a:srgbClr val="FFFFFF"/>
                </a:highlight>
              </a:rPr>
              <a:t>:  Make sure users are successfully logging in with MFA and getting the support they need.</a:t>
            </a:r>
          </a:p>
          <a:p>
            <a:pPr marL="0" lvl="0" indent="0" algn="l" rtl="0">
              <a:spcBef>
                <a:spcPts val="500"/>
              </a:spcBef>
              <a:spcAft>
                <a:spcPts val="0"/>
              </a:spcAft>
              <a:buFont typeface="Arial" panose="020B0604020202020204" pitchFamily="34" charset="0"/>
              <a:buNone/>
            </a:pPr>
            <a:endParaRPr lang="en-US" sz="1000" dirty="0">
              <a:highlight>
                <a:srgbClr val="FFFFFF"/>
              </a:highlight>
            </a:endParaRPr>
          </a:p>
          <a:p>
            <a:pPr marL="0" lvl="0" indent="0" algn="l" rtl="0">
              <a:spcBef>
                <a:spcPts val="500"/>
              </a:spcBef>
              <a:spcAft>
                <a:spcPts val="0"/>
              </a:spcAft>
              <a:buFont typeface="Arial" panose="020B0604020202020204" pitchFamily="34" charset="0"/>
              <a:buNone/>
            </a:pPr>
            <a:r>
              <a:rPr lang="en-US" sz="1000" dirty="0">
                <a:highlight>
                  <a:srgbClr val="FFFFFF"/>
                </a:highlight>
              </a:rPr>
              <a:t>For more guidance, see </a:t>
            </a:r>
            <a:r>
              <a:rPr lang="en-US" sz="1000" b="1" dirty="0">
                <a:highlight>
                  <a:srgbClr val="FFFFFF"/>
                </a:highlight>
              </a:rPr>
              <a:t>How to Roll Out Multi-Factor Authentication </a:t>
            </a:r>
            <a:r>
              <a:rPr lang="en-US" sz="1000" dirty="0">
                <a:highlight>
                  <a:srgbClr val="FFFFFF"/>
                </a:highlight>
              </a:rPr>
              <a:t>in Salesforce Help (available at </a:t>
            </a:r>
            <a:r>
              <a:rPr lang="en-US" sz="1000" dirty="0"/>
              <a:t>https://</a:t>
            </a:r>
            <a:r>
              <a:rPr lang="en-US" sz="1000" dirty="0" err="1"/>
              <a:t>help.salesforce.com</a:t>
            </a:r>
            <a:r>
              <a:rPr lang="en-US" sz="1000" dirty="0"/>
              <a:t>/</a:t>
            </a:r>
            <a:r>
              <a:rPr lang="en-US" sz="1000" dirty="0" err="1"/>
              <a:t>articleView?id</a:t>
            </a:r>
            <a:r>
              <a:rPr lang="en-US" sz="1000" dirty="0"/>
              <a:t>=</a:t>
            </a:r>
            <a:r>
              <a:rPr lang="en-US" sz="1000" dirty="0" err="1"/>
              <a:t>sf.mfa_welcome_to_mfa.htm</a:t>
            </a:r>
            <a:r>
              <a:rPr lang="en-US" sz="1000" dirty="0"/>
              <a:t>)</a:t>
            </a:r>
            <a:endParaRPr lang="en-US" sz="1000" dirty="0">
              <a:highlight>
                <a:srgbClr val="FFFFFF"/>
              </a:highlight>
            </a:endParaRPr>
          </a:p>
          <a:p>
            <a:pPr marL="171450" lvl="0" indent="-171450" algn="l" rtl="0">
              <a:spcBef>
                <a:spcPts val="500"/>
              </a:spcBef>
              <a:spcAft>
                <a:spcPts val="0"/>
              </a:spcAft>
              <a:buFont typeface="Arial" panose="020B0604020202020204" pitchFamily="34" charset="0"/>
              <a:buChar char="•"/>
            </a:pPr>
            <a:endParaRPr lang="en-US" sz="1000" dirty="0">
              <a:highlight>
                <a:srgbClr val="FFFFFF"/>
              </a:highlight>
            </a:endParaRPr>
          </a:p>
        </p:txBody>
      </p:sp>
      <p:sp>
        <p:nvSpPr>
          <p:cNvPr id="1393" name="Google Shape;1393;g9a2a2eb7a5_16_462: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698107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1"/>
        <p:cNvGrpSpPr/>
        <p:nvPr/>
      </p:nvGrpSpPr>
      <p:grpSpPr>
        <a:xfrm>
          <a:off x="0" y="0"/>
          <a:ext cx="0" cy="0"/>
          <a:chOff x="0" y="0"/>
          <a:chExt cx="0" cy="0"/>
        </a:xfrm>
      </p:grpSpPr>
      <p:sp>
        <p:nvSpPr>
          <p:cNvPr id="1402" name="Google Shape;1402;g6b8045900b_102_1271: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403" name="Google Shape;1403;g6b8045900b_102_1271:notes"/>
          <p:cNvSpPr txBox="1">
            <a:spLocks noGrp="1"/>
          </p:cNvSpPr>
          <p:nvPr>
            <p:ph type="body" idx="1"/>
          </p:nvPr>
        </p:nvSpPr>
        <p:spPr>
          <a:xfrm>
            <a:off x="407987" y="4415790"/>
            <a:ext cx="6194400" cy="41835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000"/>
              <a:buNone/>
            </a:pPr>
            <a:endParaRPr sz="1500" dirty="0">
              <a:solidFill>
                <a:schemeClr val="dk1"/>
              </a:solidFill>
              <a:latin typeface="Salesforce Sans"/>
              <a:ea typeface="Salesforce Sans"/>
              <a:cs typeface="Salesforce Sans"/>
              <a:sym typeface="Salesforce San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6"/>
        <p:cNvGrpSpPr/>
        <p:nvPr/>
      </p:nvGrpSpPr>
      <p:grpSpPr>
        <a:xfrm>
          <a:off x="0" y="0"/>
          <a:ext cx="0" cy="0"/>
          <a:chOff x="0" y="0"/>
          <a:chExt cx="0" cy="0"/>
        </a:xfrm>
      </p:grpSpPr>
      <p:sp>
        <p:nvSpPr>
          <p:cNvPr id="1077" name="Google Shape;1077;g6b8045900b_102_95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078" name="Google Shape;1078;g6b8045900b_102_953:notes"/>
          <p:cNvSpPr txBox="1">
            <a:spLocks noGrp="1"/>
          </p:cNvSpPr>
          <p:nvPr>
            <p:ph type="body" idx="1"/>
          </p:nvPr>
        </p:nvSpPr>
        <p:spPr>
          <a:xfrm>
            <a:off x="407987" y="4415790"/>
            <a:ext cx="6194400" cy="41835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000"/>
              <a:buNone/>
            </a:pPr>
            <a:endParaRPr sz="1500" dirty="0">
              <a:solidFill>
                <a:schemeClr val="dk1"/>
              </a:solidFill>
              <a:latin typeface="Salesforce Sans"/>
              <a:ea typeface="Salesforce Sans"/>
              <a:cs typeface="Salesforce Sans"/>
              <a:sym typeface="Salesforce Sans"/>
            </a:endParaRPr>
          </a:p>
          <a:p>
            <a:pPr marL="0" lvl="0" indent="0" algn="l" rtl="0">
              <a:spcBef>
                <a:spcPts val="0"/>
              </a:spcBef>
              <a:spcAft>
                <a:spcPts val="0"/>
              </a:spcAft>
              <a:buClr>
                <a:schemeClr val="dk1"/>
              </a:buClr>
              <a:buSzPts val="1000"/>
              <a:buNone/>
            </a:pPr>
            <a:endParaRPr sz="1500" dirty="0">
              <a:solidFill>
                <a:schemeClr val="dk1"/>
              </a:solidFill>
              <a:latin typeface="Salesforce Sans"/>
              <a:ea typeface="Salesforce Sans"/>
              <a:cs typeface="Salesforce Sans"/>
              <a:sym typeface="Salesforce San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4"/>
        <p:cNvGrpSpPr/>
        <p:nvPr/>
      </p:nvGrpSpPr>
      <p:grpSpPr>
        <a:xfrm>
          <a:off x="0" y="0"/>
          <a:ext cx="0" cy="0"/>
          <a:chOff x="0" y="0"/>
          <a:chExt cx="0" cy="0"/>
        </a:xfrm>
      </p:grpSpPr>
      <p:sp>
        <p:nvSpPr>
          <p:cNvPr id="1085" name="Google Shape;1085;g6b8045900b_102_1274: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086" name="Google Shape;1086;g6b8045900b_102_1274:notes"/>
          <p:cNvSpPr txBox="1">
            <a:spLocks noGrp="1"/>
          </p:cNvSpPr>
          <p:nvPr>
            <p:ph type="body" idx="1"/>
          </p:nvPr>
        </p:nvSpPr>
        <p:spPr>
          <a:xfrm>
            <a:off x="407987" y="4415790"/>
            <a:ext cx="6194400" cy="41835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000"/>
              <a:buNone/>
            </a:pP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3"/>
        <p:cNvGrpSpPr/>
        <p:nvPr/>
      </p:nvGrpSpPr>
      <p:grpSpPr>
        <a:xfrm>
          <a:off x="0" y="0"/>
          <a:ext cx="0" cy="0"/>
          <a:chOff x="0" y="0"/>
          <a:chExt cx="0" cy="0"/>
        </a:xfrm>
      </p:grpSpPr>
      <p:sp>
        <p:nvSpPr>
          <p:cNvPr id="1094" name="Google Shape;1094;g8afcec9092_60_1170: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95" name="Google Shape;1095;g8afcec9092_60_1170: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Notes:</a:t>
            </a:r>
            <a:endParaRPr sz="1200" dirty="0"/>
          </a:p>
          <a:p>
            <a:pPr marL="0" lvl="0" indent="0" algn="l" rtl="0">
              <a:spcBef>
                <a:spcPts val="0"/>
              </a:spcBef>
              <a:spcAft>
                <a:spcPts val="0"/>
              </a:spcAft>
              <a:buNone/>
            </a:pPr>
            <a:r>
              <a:rPr lang="en-US" sz="1200" dirty="0"/>
              <a:t>In today’s security landscape, threats are growing increasingly common and more sophisticated. The types of attacks that can cripple businesses and exploit consumers </a:t>
            </a:r>
            <a:r>
              <a:rPr lang="en-US" sz="1200" dirty="0">
                <a:hlinkClick r:id="rId3"/>
              </a:rPr>
              <a:t>are on the rise</a:t>
            </a:r>
            <a:r>
              <a:rPr lang="en-US" sz="1200" dirty="0"/>
              <a:t>. </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With more people needing to work from home, it’s even more important to implement stronger measures of account access. </a:t>
            </a:r>
            <a:r>
              <a:rPr lang="en-US" sz="1100" b="0" i="0" u="none" strike="noStrike" cap="none" dirty="0">
                <a:solidFill>
                  <a:schemeClr val="dk1"/>
                </a:solidFill>
                <a:effectLst/>
                <a:latin typeface="Arial"/>
                <a:ea typeface="Arial"/>
                <a:cs typeface="Arial"/>
                <a:sym typeface="Arial"/>
              </a:rPr>
              <a:t>A key part of a strong  security strategy is safeguarding access to Salesforce user accounts. On their own, usernames and passwords no longer provide sufficient protection because of their susceptibility to common threats like phishing attacks. </a:t>
            </a:r>
          </a:p>
        </p:txBody>
      </p:sp>
    </p:spTree>
    <p:extLst>
      <p:ext uri="{BB962C8B-B14F-4D97-AF65-F5344CB8AC3E}">
        <p14:creationId xmlns:p14="http://schemas.microsoft.com/office/powerpoint/2010/main" val="23261116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r>
              <a:rPr lang="en-US" dirty="0"/>
              <a:t>Notes:</a:t>
            </a:r>
          </a:p>
          <a:p>
            <a:pPr marL="22860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r>
              <a:rPr lang="en-US" sz="1100" b="0" i="0" u="none" strike="noStrike" cap="none" dirty="0">
                <a:solidFill>
                  <a:schemeClr val="dk1"/>
                </a:solidFill>
                <a:effectLst/>
                <a:latin typeface="Arial"/>
                <a:ea typeface="Arial"/>
                <a:cs typeface="Arial"/>
                <a:sym typeface="Arial"/>
              </a:rPr>
              <a:t>Most of us know about phishing by now. Phishing is when an attacker sends an email that contains a link to a malicious website. If someone clicks on the link, they can be redirected to a fake version of a login form which, when used by the unsuspecting user, allows the hacker to acquire the user’s credentials. Phishing websites can also install malware on the user’s computer, which allows the attacker to collect sensitive data about the user.</a:t>
            </a:r>
            <a:br>
              <a:rPr lang="en-US" b="0" dirty="0">
                <a:effectLst/>
              </a:rPr>
            </a:br>
            <a:br>
              <a:rPr lang="en-US" b="0" dirty="0">
                <a:effectLst/>
              </a:rPr>
            </a:br>
            <a:r>
              <a:rPr lang="en-US" sz="1100" b="0" i="0" u="none" strike="noStrike" cap="none" dirty="0">
                <a:solidFill>
                  <a:schemeClr val="dk1"/>
                </a:solidFill>
                <a:effectLst/>
                <a:latin typeface="Arial"/>
                <a:ea typeface="Arial"/>
                <a:cs typeface="Arial"/>
                <a:sym typeface="Arial"/>
              </a:rPr>
              <a:t>Here are some more reasons to add extra protection against phishing attacks:</a:t>
            </a:r>
          </a:p>
          <a:p>
            <a:pPr marL="4000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sz="1100" b="0" i="0" u="none" strike="noStrike" cap="none" dirty="0">
                <a:solidFill>
                  <a:schemeClr val="dk1"/>
                </a:solidFill>
                <a:effectLst/>
                <a:latin typeface="Arial"/>
                <a:ea typeface="Arial"/>
                <a:cs typeface="Arial"/>
                <a:sym typeface="Arial"/>
              </a:rPr>
              <a:t>It was the top threat action in 2019</a:t>
            </a:r>
          </a:p>
          <a:p>
            <a:pPr marL="4000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sz="1100" b="0" i="0" u="none" strike="noStrike" cap="none" dirty="0">
                <a:solidFill>
                  <a:schemeClr val="dk1"/>
                </a:solidFill>
                <a:effectLst/>
                <a:latin typeface="Arial"/>
                <a:ea typeface="Arial"/>
                <a:cs typeface="Arial"/>
                <a:sym typeface="Arial"/>
              </a:rPr>
              <a:t>It was involved in 32% of confirmed breaches, and 78% of cyber-espionage incidents</a:t>
            </a:r>
          </a:p>
          <a:p>
            <a:pPr marL="4000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sz="1100" b="0" i="0" u="none" strike="noStrike" cap="none" dirty="0">
                <a:solidFill>
                  <a:schemeClr val="dk1"/>
                </a:solidFill>
                <a:effectLst/>
                <a:latin typeface="Arial"/>
                <a:ea typeface="Arial"/>
                <a:cs typeface="Arial"/>
                <a:sym typeface="Arial"/>
              </a:rPr>
              <a:t>28% of breaches involved malware infections, and 29% involved the use of stolen credentials (both are frequently accomplished through phishing attacks)</a:t>
            </a:r>
          </a:p>
          <a:p>
            <a:pPr marL="4000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sz="1100" b="0" i="0" u="none" strike="noStrike" cap="none" dirty="0">
                <a:solidFill>
                  <a:schemeClr val="dk1"/>
                </a:solidFill>
                <a:effectLst/>
                <a:latin typeface="Arial"/>
                <a:ea typeface="Arial"/>
                <a:cs typeface="Arial"/>
                <a:sym typeface="Arial"/>
              </a:rPr>
              <a:t>30% of phishing messages are opened by targeted users</a:t>
            </a:r>
          </a:p>
          <a:p>
            <a:pPr marL="4000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endParaRPr lang="en-US" sz="1100" b="0" i="0" u="none" strike="noStrike" cap="none" dirty="0">
              <a:solidFill>
                <a:schemeClr val="dk1"/>
              </a:solidFill>
              <a:effectLst/>
              <a:latin typeface="Arial"/>
              <a:cs typeface="Arial"/>
              <a:sym typeface="Arial"/>
            </a:endParaRPr>
          </a:p>
          <a:p>
            <a:pPr marL="22860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r>
              <a:rPr lang="en-US" sz="1100" dirty="0"/>
              <a:t>Sources:</a:t>
            </a:r>
          </a:p>
          <a:p>
            <a:pPr marL="22860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r>
              <a:rPr lang="en-US" sz="1100" u="sng" dirty="0">
                <a:solidFill>
                  <a:srgbClr val="1155CC"/>
                </a:solidFill>
                <a:hlinkClick r:id="rId3">
                  <a:extLst>
                    <a:ext uri="{A12FA001-AC4F-418D-AE19-62706E023703}">
                      <ahyp:hlinkClr xmlns:ahyp="http://schemas.microsoft.com/office/drawing/2018/hyperlinkcolor" val="tx"/>
                    </a:ext>
                  </a:extLst>
                </a:hlinkClick>
              </a:rPr>
              <a:t>https://www.computerweekly.com/news/252483207/Vast-majority-of-cyber-attacks-are-easy-to-stop-says-Verizon</a:t>
            </a:r>
            <a:endParaRPr lang="en-US" sz="1100" u="sng" dirty="0">
              <a:solidFill>
                <a:srgbClr val="1155CC"/>
              </a:solidFill>
            </a:endParaRPr>
          </a:p>
          <a:p>
            <a:pPr marL="22860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r>
              <a:rPr lang="en-US" sz="1100" u="sng" dirty="0">
                <a:solidFill>
                  <a:srgbClr val="1155CC"/>
                </a:solidFill>
                <a:hlinkClick r:id="rId4">
                  <a:extLst>
                    <a:ext uri="{A12FA001-AC4F-418D-AE19-62706E023703}">
                      <ahyp:hlinkClr xmlns:ahyp="http://schemas.microsoft.com/office/drawing/2018/hyperlinkcolor" val="tx"/>
                    </a:ext>
                  </a:extLst>
                </a:hlinkClick>
              </a:rPr>
              <a:t>https://www.cisco.com/c/en/us/products/security/common-cyberattacks.html#~how-cyber-attacks-work</a:t>
            </a:r>
            <a:endParaRPr lang="en-US" sz="1100" u="sng" dirty="0">
              <a:solidFill>
                <a:srgbClr val="1155CC"/>
              </a:solidFill>
            </a:endParaRPr>
          </a:p>
          <a:p>
            <a:pPr marL="22860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r>
              <a:rPr lang="en-US" sz="1100" u="sng" dirty="0">
                <a:solidFill>
                  <a:srgbClr val="1155CC"/>
                </a:solidFill>
                <a:hlinkClick r:id="rId5">
                  <a:extLst>
                    <a:ext uri="{A12FA001-AC4F-418D-AE19-62706E023703}">
                      <ahyp:hlinkClr xmlns:ahyp="http://schemas.microsoft.com/office/drawing/2018/hyperlinkcolor" val="tx"/>
                    </a:ext>
                  </a:extLst>
                </a:hlinkClick>
              </a:rPr>
              <a:t>https://enterprise.verizon.com/resources/reports/dbir/</a:t>
            </a:r>
            <a:endParaRPr lang="en-US" sz="1100" u="sng" dirty="0">
              <a:solidFill>
                <a:srgbClr val="1155CC"/>
              </a:solidFill>
            </a:endParaRPr>
          </a:p>
          <a:p>
            <a:endParaRPr lang="en-US" dirty="0"/>
          </a:p>
        </p:txBody>
      </p:sp>
    </p:spTree>
    <p:extLst>
      <p:ext uri="{BB962C8B-B14F-4D97-AF65-F5344CB8AC3E}">
        <p14:creationId xmlns:p14="http://schemas.microsoft.com/office/powerpoint/2010/main" val="30145963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228600" indent="0" algn="l" rtl="0">
              <a:buFont typeface="Arial" panose="020B0604020202020204" pitchFamily="34" charset="0"/>
              <a:buNone/>
            </a:pPr>
            <a:r>
              <a:rPr lang="en-US" sz="1100" b="0" i="0" u="none" strike="noStrike" cap="none" dirty="0">
                <a:solidFill>
                  <a:schemeClr val="dk1"/>
                </a:solidFill>
                <a:effectLst/>
                <a:latin typeface="Arial"/>
                <a:ea typeface="Arial"/>
                <a:cs typeface="Arial"/>
                <a:sym typeface="Arial"/>
              </a:rPr>
              <a:t>Notes:</a:t>
            </a:r>
          </a:p>
          <a:p>
            <a:pPr marL="228600" indent="0" algn="l" rtl="0">
              <a:buFont typeface="Arial" panose="020B0604020202020204" pitchFamily="34" charset="0"/>
              <a:buNone/>
            </a:pPr>
            <a:r>
              <a:rPr lang="en-US" sz="1100" b="0" i="0" u="none" strike="noStrike" cap="none" dirty="0">
                <a:solidFill>
                  <a:schemeClr val="dk1"/>
                </a:solidFill>
                <a:effectLst/>
                <a:latin typeface="Arial"/>
                <a:ea typeface="Arial"/>
                <a:cs typeface="Arial"/>
                <a:sym typeface="Arial"/>
              </a:rPr>
              <a:t>There are a lot of reasons why bad actors may want to get access to Salesforce accounts. Depending on the level of access they gain, they can:</a:t>
            </a:r>
            <a:endParaRPr lang="en-US" b="0" dirty="0">
              <a:effectLst/>
            </a:endParaRP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Sell a user’s Salesforce credentials on the black market</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Assume the identity of a real user and gain access to critical data or systems (including customers’ data)</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Send spam email from legitimate user accounts</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Get access to stored financial instruments or loyalty points</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Make high-value purchases</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Add card skimming code to a site</a:t>
            </a:r>
          </a:p>
          <a:p>
            <a:pPr marL="228600" indent="0" algn="l" rtl="0">
              <a:buFont typeface="Arial" panose="020B0604020202020204" pitchFamily="34" charset="0"/>
              <a:buNone/>
            </a:pPr>
            <a:br>
              <a:rPr lang="en-US" b="0" dirty="0">
                <a:effectLst/>
              </a:rPr>
            </a:br>
            <a:r>
              <a:rPr lang="en-US" sz="1100" b="0" i="0" u="none" strike="noStrike" cap="none" dirty="0">
                <a:solidFill>
                  <a:schemeClr val="dk1"/>
                </a:solidFill>
                <a:effectLst/>
                <a:latin typeface="Arial"/>
                <a:ea typeface="Arial"/>
                <a:cs typeface="Arial"/>
                <a:sym typeface="Arial"/>
              </a:rPr>
              <a:t>This can all have a negative impact on your business in the form of:</a:t>
            </a:r>
            <a:endParaRPr lang="en-US" b="0" dirty="0">
              <a:effectLst/>
            </a:endParaRP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Lost revenue</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Brand damage</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GDPR violations</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or other fines</a:t>
            </a:r>
          </a:p>
          <a:p>
            <a:endParaRPr lang="en-US" dirty="0"/>
          </a:p>
          <a:p>
            <a:pPr marL="22860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r>
              <a:rPr lang="en-US" sz="1100" b="0" i="0" u="none" strike="noStrike" cap="none" dirty="0">
                <a:solidFill>
                  <a:schemeClr val="dk1"/>
                </a:solidFill>
                <a:effectLst/>
                <a:latin typeface="Arial"/>
                <a:ea typeface="Arial"/>
                <a:cs typeface="Arial"/>
                <a:sym typeface="Arial"/>
              </a:rPr>
              <a:t>This is where multi-factor authentication comes in. It's one of the simplest, most effective ways to prevent unauthorized account access and safeguard business and customer data. </a:t>
            </a:r>
            <a:endParaRPr lang="en-US" dirty="0"/>
          </a:p>
        </p:txBody>
      </p:sp>
    </p:spTree>
    <p:extLst>
      <p:ext uri="{BB962C8B-B14F-4D97-AF65-F5344CB8AC3E}">
        <p14:creationId xmlns:p14="http://schemas.microsoft.com/office/powerpoint/2010/main" val="29795039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2"/>
        <p:cNvGrpSpPr/>
        <p:nvPr/>
      </p:nvGrpSpPr>
      <p:grpSpPr>
        <a:xfrm>
          <a:off x="0" y="0"/>
          <a:ext cx="0" cy="0"/>
          <a:chOff x="0" y="0"/>
          <a:chExt cx="0" cy="0"/>
        </a:xfrm>
      </p:grpSpPr>
      <p:sp>
        <p:nvSpPr>
          <p:cNvPr id="1123" name="Google Shape;1123;g8afcec9092_60_3591: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4" name="Google Shape;1124;g8afcec9092_60_3591: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Notes:</a:t>
            </a:r>
            <a:endParaRPr sz="1200" dirty="0"/>
          </a:p>
          <a:p>
            <a:pPr marL="0" lvl="0" indent="0" algn="l" rtl="0">
              <a:spcBef>
                <a:spcPts val="0"/>
              </a:spcBef>
              <a:spcAft>
                <a:spcPts val="0"/>
              </a:spcAft>
              <a:buNone/>
            </a:pPr>
            <a:r>
              <a:rPr lang="en-US" sz="1200" dirty="0"/>
              <a:t>One of the simplest, most effective ways to help prevent unauthorized account access and protect Salesforce and customer data is through employing multi-factor authentication (MFA – also known as 2FA). MFA adds an extra layer of security to the Salesforce login process by requiring users to verify their identity with two or more pieces of evidence (or “factors”) to prove they are who they say they are. </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One factor is something the user knows, such as their username and password combination. Other factors are </a:t>
            </a:r>
            <a:r>
              <a:rPr lang="en-US" sz="1200" i="1" dirty="0"/>
              <a:t>verification methods</a:t>
            </a:r>
            <a:r>
              <a:rPr lang="en-US" sz="1200" dirty="0"/>
              <a:t> that the user has, like the code from an authenticator app on a mobile device.</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A familiar example of MFA at work is the two factors needed to withdraw money from an ATM. Your ATM card is the “something you have” and your PIN is the “something you know”.</a:t>
            </a:r>
            <a:endParaRPr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1"/>
        <p:cNvGrpSpPr/>
        <p:nvPr/>
      </p:nvGrpSpPr>
      <p:grpSpPr>
        <a:xfrm>
          <a:off x="0" y="0"/>
          <a:ext cx="0" cy="0"/>
          <a:chOff x="0" y="0"/>
          <a:chExt cx="0" cy="0"/>
        </a:xfrm>
      </p:grpSpPr>
      <p:sp>
        <p:nvSpPr>
          <p:cNvPr id="1152" name="Google Shape;1152;g8afcec9092_60_9090: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3" name="Google Shape;1153;g8afcec9092_60_9090: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Notes:</a:t>
            </a:r>
            <a:endParaRPr sz="1200" dirty="0"/>
          </a:p>
          <a:p>
            <a:pPr marL="0" lvl="0" indent="0" algn="l" rtl="0">
              <a:spcBef>
                <a:spcPts val="0"/>
              </a:spcBef>
              <a:spcAft>
                <a:spcPts val="0"/>
              </a:spcAft>
              <a:buNone/>
            </a:pPr>
            <a:r>
              <a:rPr lang="en-US" sz="1200" dirty="0"/>
              <a:t>MFA can prevent some of the most common types of attacks.</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Using usernames and passwords alone does not provide sufficient protection because it’s easy for bad actors to exploit weak or reused passwords.</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MFA ties user access to multiple, </a:t>
            </a:r>
            <a:r>
              <a:rPr lang="en-US" sz="1200" i="1" dirty="0"/>
              <a:t>different</a:t>
            </a:r>
            <a:r>
              <a:rPr lang="en-US" sz="1200" dirty="0"/>
              <a:t> types of authentication factors, making it much harder for common threats like phishing attacks or credential stuffing to succeed -- which ultimately makes your Salesforce environment safer from unauthorized access by bad actors.</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For example, even if a user’s password is stolen, the odds are very low that an attacker will also be able to guess or hack the code from a user’s authentication app.</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endParaRPr sz="1200" dirty="0"/>
          </a:p>
          <a:p>
            <a:pPr marL="0" lvl="0" indent="0" algn="l" rtl="0">
              <a:spcBef>
                <a:spcPts val="0"/>
              </a:spcBef>
              <a:spcAft>
                <a:spcPts val="0"/>
              </a:spcAft>
              <a:buNone/>
            </a:pPr>
            <a:endParaRPr sz="1200" dirty="0"/>
          </a:p>
          <a:p>
            <a:pPr marL="0" lvl="0" indent="0" algn="l" rtl="0">
              <a:spcBef>
                <a:spcPts val="0"/>
              </a:spcBef>
              <a:spcAft>
                <a:spcPts val="0"/>
              </a:spcAft>
              <a:buNone/>
            </a:pPr>
            <a:endParaRPr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228600" indent="0" rtl="0">
              <a:buFont typeface="Arial" panose="020B0604020202020204" pitchFamily="34" charset="0"/>
              <a:buNone/>
            </a:pPr>
            <a:r>
              <a:rPr lang="en-US" dirty="0"/>
              <a:t>Notes:</a:t>
            </a:r>
          </a:p>
          <a:p>
            <a:pPr marL="228600" indent="0" rtl="0">
              <a:buFont typeface="Arial" panose="020B0604020202020204" pitchFamily="34" charset="0"/>
              <a:buNone/>
            </a:pPr>
            <a:r>
              <a:rPr lang="en-US" dirty="0"/>
              <a:t>For all these reasons, Salesforce has announced a future requirement for MFA. </a:t>
            </a:r>
            <a:r>
              <a:rPr lang="en-US" sz="1100" b="0" i="0" u="none" strike="noStrike" cap="none" dirty="0">
                <a:solidFill>
                  <a:schemeClr val="dk1"/>
                </a:solidFill>
                <a:effectLst/>
                <a:latin typeface="Arial"/>
                <a:ea typeface="Arial"/>
                <a:cs typeface="Arial"/>
                <a:sym typeface="Arial"/>
              </a:rPr>
              <a:t>Beginning February 1, 2022, Salesforce will begin requiring customers to enable MFA in order to access Salesforce products.</a:t>
            </a:r>
            <a:endParaRPr lang="en-US" b="0" dirty="0">
              <a:effectLst/>
            </a:endParaRPr>
          </a:p>
          <a:p>
            <a:endParaRPr lang="en-US" sz="1100" b="0" i="0" u="none" strike="noStrike" cap="none" dirty="0">
              <a:solidFill>
                <a:schemeClr val="dk1"/>
              </a:solidFill>
              <a:effectLst/>
              <a:latin typeface="Arial"/>
              <a:ea typeface="Arial"/>
              <a:cs typeface="Arial"/>
              <a:sym typeface="Arial"/>
            </a:endParaRPr>
          </a:p>
          <a:p>
            <a:pPr marL="228600" indent="0" rtl="0">
              <a:buFont typeface="Arial" panose="020B0604020202020204" pitchFamily="34" charset="0"/>
              <a:buNone/>
            </a:pPr>
            <a:r>
              <a:rPr lang="en-US" sz="1100" b="0" i="0" u="none" strike="noStrike" cap="none" dirty="0">
                <a:solidFill>
                  <a:schemeClr val="dk1"/>
                </a:solidFill>
                <a:effectLst/>
                <a:latin typeface="Arial"/>
                <a:ea typeface="Arial"/>
                <a:cs typeface="Arial"/>
                <a:sym typeface="Arial"/>
              </a:rPr>
              <a:t>As security threats grow increasingly common, protecting account access is more and more important. As a result, Salesforce is doubling down to help customers adapt to a new reality, and to do it while maintaining secure control over their systems and data.</a:t>
            </a:r>
            <a:endParaRPr lang="en-US" b="0" dirty="0">
              <a:effectLst/>
            </a:endParaRPr>
          </a:p>
          <a:p>
            <a:endParaRPr lang="en-US" dirty="0"/>
          </a:p>
          <a:p>
            <a:pPr rtl="0"/>
            <a:r>
              <a:rPr lang="en-US" sz="1100" b="0" i="0" u="none" strike="noStrike" cap="none" dirty="0">
                <a:solidFill>
                  <a:schemeClr val="dk1"/>
                </a:solidFill>
                <a:effectLst/>
                <a:latin typeface="Arial"/>
                <a:ea typeface="Arial"/>
                <a:cs typeface="Arial"/>
                <a:sym typeface="Arial"/>
              </a:rPr>
              <a:t>To ensure that MFA is enabled for all internal Salesforce users, customers can: </a:t>
            </a:r>
          </a:p>
          <a:p>
            <a:pPr rtl="0">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Enable MFA for users who log in to Salesforce products (including partner solutions) through the user interface. </a:t>
            </a:r>
          </a:p>
          <a:p>
            <a:pPr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Use their SSO provider’s MFA service</a:t>
            </a:r>
          </a:p>
          <a:p>
            <a:pPr rtl="0"/>
            <a:endParaRPr lang="en-US" sz="1100" b="0" i="0" u="none" strike="noStrike" cap="none" dirty="0">
              <a:solidFill>
                <a:schemeClr val="dk1"/>
              </a:solidFill>
              <a:effectLst/>
              <a:latin typeface="Arial"/>
              <a:ea typeface="Arial"/>
              <a:cs typeface="Arial"/>
              <a:sym typeface="Arial"/>
            </a:endParaRPr>
          </a:p>
          <a:p>
            <a:pPr marL="228600" indent="0" rtl="0">
              <a:buFont typeface="Arial" panose="020B0604020202020204" pitchFamily="34" charset="0"/>
              <a:buNone/>
            </a:pPr>
            <a:r>
              <a:rPr lang="en-US" sz="1100" b="0" i="0" u="none" strike="noStrike" cap="none" dirty="0">
                <a:solidFill>
                  <a:schemeClr val="dk1"/>
                </a:solidFill>
                <a:effectLst/>
                <a:latin typeface="Arial"/>
                <a:ea typeface="Arial"/>
                <a:cs typeface="Arial"/>
                <a:sym typeface="Arial"/>
              </a:rPr>
              <a:t>If customers have a mix of SSO and non-SSO users, they can use both approaches. Salesforce products include MFA functionality at no extra cost.</a:t>
            </a:r>
          </a:p>
          <a:p>
            <a:pPr marL="228600" indent="0" rtl="0">
              <a:buFont typeface="Arial" panose="020B0604020202020204" pitchFamily="34" charset="0"/>
              <a:buNone/>
            </a:pPr>
            <a:endParaRPr lang="en-US" sz="1100" b="0" i="0" u="none" strike="noStrike" cap="none" dirty="0">
              <a:solidFill>
                <a:schemeClr val="dk1"/>
              </a:solidFill>
              <a:effectLst/>
              <a:latin typeface="Arial"/>
              <a:ea typeface="Arial"/>
              <a:cs typeface="Arial"/>
              <a:sym typeface="Arial"/>
            </a:endParaRPr>
          </a:p>
          <a:p>
            <a:pPr marL="228600" indent="0" rtl="0">
              <a:buFont typeface="Arial" panose="020B0604020202020204" pitchFamily="34" charset="0"/>
              <a:buNone/>
            </a:pPr>
            <a:r>
              <a:rPr lang="en-US" sz="1200" b="0" i="0" u="none" strike="noStrike" cap="none" dirty="0">
                <a:solidFill>
                  <a:schemeClr val="dk1"/>
                </a:solidFill>
                <a:effectLst/>
                <a:latin typeface="Arial"/>
                <a:ea typeface="Arial"/>
                <a:cs typeface="Arial"/>
                <a:sym typeface="Arial"/>
              </a:rPr>
              <a:t>Note: For </a:t>
            </a:r>
            <a:r>
              <a:rPr lang="en-US" sz="1200" b="0" i="0" u="sng" strike="noStrike" cap="none" dirty="0">
                <a:solidFill>
                  <a:schemeClr val="dk1"/>
                </a:solidFill>
                <a:effectLst/>
                <a:latin typeface="Arial"/>
                <a:ea typeface="Arial"/>
                <a:cs typeface="Arial"/>
                <a:sym typeface="Arial"/>
                <a:hlinkClick r:id="rId3"/>
              </a:rPr>
              <a:t>products that are built on the Salesforce Platform</a:t>
            </a:r>
            <a:r>
              <a:rPr lang="en-US" sz="1200" b="0" i="0" u="none" strike="noStrike" cap="none" dirty="0">
                <a:solidFill>
                  <a:schemeClr val="dk1"/>
                </a:solidFill>
                <a:effectLst/>
                <a:latin typeface="Arial"/>
                <a:ea typeface="Arial"/>
                <a:cs typeface="Arial"/>
                <a:sym typeface="Arial"/>
              </a:rPr>
              <a:t>, it’s possible to use the MFA functionality provided in Salesforce instead of using an SSO provider’s MFA service. See </a:t>
            </a:r>
            <a:r>
              <a:rPr lang="en-US" sz="1200" b="0" i="0" u="sng" strike="noStrike" cap="none" dirty="0">
                <a:solidFill>
                  <a:schemeClr val="dk1"/>
                </a:solidFill>
                <a:effectLst/>
                <a:latin typeface="Arial"/>
                <a:ea typeface="Arial"/>
                <a:cs typeface="Arial"/>
                <a:sym typeface="Arial"/>
                <a:hlinkClick r:id="rId4"/>
              </a:rPr>
              <a:t>this slide</a:t>
            </a:r>
            <a:r>
              <a:rPr lang="en-US" sz="1200" b="0" i="0" u="none" strike="noStrike" cap="none" dirty="0">
                <a:solidFill>
                  <a:schemeClr val="dk1"/>
                </a:solidFill>
                <a:effectLst/>
                <a:latin typeface="Arial"/>
                <a:ea typeface="Arial"/>
                <a:cs typeface="Arial"/>
                <a:sym typeface="Arial"/>
              </a:rPr>
              <a:t> for details.</a:t>
            </a:r>
          </a:p>
          <a:p>
            <a:pPr marL="228600" indent="0" rtl="0">
              <a:buFont typeface="Arial" panose="020B0604020202020204" pitchFamily="34" charset="0"/>
              <a:buNone/>
            </a:pPr>
            <a:endParaRPr lang="en-US" sz="1200" b="0" i="0" u="none" strike="noStrike" cap="none" dirty="0">
              <a:solidFill>
                <a:schemeClr val="dk1"/>
              </a:solidFill>
              <a:effectLst/>
              <a:latin typeface="Arial"/>
              <a:cs typeface="Arial"/>
              <a:sym typeface="Arial"/>
            </a:endParaRPr>
          </a:p>
          <a:p>
            <a:pPr marL="228600" indent="0" rtl="0">
              <a:buFont typeface="Arial" panose="020B0604020202020204" pitchFamily="34" charset="0"/>
              <a:buNone/>
            </a:pPr>
            <a:r>
              <a:rPr lang="en-US" dirty="0"/>
              <a:t>Additional resources:  To learn more about the MFA requirement, see the Salesforce MFA FAQ at </a:t>
            </a:r>
            <a:r>
              <a:rPr lang="en-US" sz="1100" b="0" i="0" u="none" strike="noStrike" cap="none" dirty="0">
                <a:solidFill>
                  <a:schemeClr val="dk1"/>
                </a:solidFill>
                <a:effectLst/>
                <a:latin typeface="Arial"/>
                <a:ea typeface="Arial"/>
                <a:cs typeface="Arial"/>
                <a:sym typeface="Arial"/>
              </a:rPr>
              <a:t>https://</a:t>
            </a:r>
            <a:r>
              <a:rPr lang="en-US" sz="1100" b="0" i="0" u="none" strike="noStrike" cap="none" dirty="0" err="1">
                <a:solidFill>
                  <a:schemeClr val="dk1"/>
                </a:solidFill>
                <a:effectLst/>
                <a:latin typeface="Arial"/>
                <a:ea typeface="Arial"/>
                <a:cs typeface="Arial"/>
                <a:sym typeface="Arial"/>
              </a:rPr>
              <a:t>help.salesforce.com</a:t>
            </a:r>
            <a:r>
              <a:rPr lang="en-US" sz="1100" b="0" i="0" u="none" strike="noStrike" cap="none" dirty="0">
                <a:solidFill>
                  <a:schemeClr val="dk1"/>
                </a:solidFill>
                <a:effectLst/>
                <a:latin typeface="Arial"/>
                <a:ea typeface="Arial"/>
                <a:cs typeface="Arial"/>
                <a:sym typeface="Arial"/>
              </a:rPr>
              <a:t>/apex/</a:t>
            </a:r>
            <a:r>
              <a:rPr lang="en-US" sz="1100" b="0" i="0" u="none" strike="noStrike" cap="none" dirty="0" err="1">
                <a:solidFill>
                  <a:schemeClr val="dk1"/>
                </a:solidFill>
                <a:effectLst/>
                <a:latin typeface="Arial"/>
                <a:ea typeface="Arial"/>
                <a:cs typeface="Arial"/>
                <a:sym typeface="Arial"/>
              </a:rPr>
              <a:t>HTViewSolution?urlname</a:t>
            </a:r>
            <a:r>
              <a:rPr lang="en-US" sz="1100" b="0" i="0" u="none" strike="noStrike" cap="none" dirty="0">
                <a:solidFill>
                  <a:schemeClr val="dk1"/>
                </a:solidFill>
                <a:effectLst/>
                <a:latin typeface="Arial"/>
                <a:ea typeface="Arial"/>
                <a:cs typeface="Arial"/>
                <a:sym typeface="Arial"/>
              </a:rPr>
              <a:t>=Salesforce-Multi-Factor-Authentication-FAQ</a:t>
            </a:r>
            <a:endParaRPr lang="en-US" b="0" dirty="0">
              <a:effectLst/>
            </a:endParaRPr>
          </a:p>
          <a:p>
            <a:pPr marL="228600" indent="0" rtl="0">
              <a:buFont typeface="Arial" panose="020B0604020202020204" pitchFamily="34" charset="0"/>
              <a:buNone/>
            </a:pPr>
            <a:br>
              <a:rPr lang="en-US" dirty="0"/>
            </a:br>
            <a:endParaRPr lang="en-US" dirty="0"/>
          </a:p>
        </p:txBody>
      </p:sp>
    </p:spTree>
    <p:extLst>
      <p:ext uri="{BB962C8B-B14F-4D97-AF65-F5344CB8AC3E}">
        <p14:creationId xmlns:p14="http://schemas.microsoft.com/office/powerpoint/2010/main" val="192058544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8.png"/><Relationship Id="rId2" Type="http://schemas.openxmlformats.org/officeDocument/2006/relationships/image" Target="../media/image64.png"/><Relationship Id="rId1" Type="http://schemas.openxmlformats.org/officeDocument/2006/relationships/slideMaster" Target="../slideMasters/slideMaster2.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70.png"/><Relationship Id="rId7" Type="http://schemas.openxmlformats.org/officeDocument/2006/relationships/image" Target="../media/image3.png"/><Relationship Id="rId2" Type="http://schemas.openxmlformats.org/officeDocument/2006/relationships/image" Target="../media/image69.jpg"/><Relationship Id="rId1" Type="http://schemas.openxmlformats.org/officeDocument/2006/relationships/slideMaster" Target="../slideMasters/slideMaster2.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3.jpg"/><Relationship Id="rId1" Type="http://schemas.openxmlformats.org/officeDocument/2006/relationships/slideMaster" Target="../slideMasters/slideMaster2.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7.jpg"/><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Master" Target="../slideMasters/slideMaster2.xml"/><Relationship Id="rId4" Type="http://schemas.openxmlformats.org/officeDocument/2006/relationships/image" Target="../media/image60.png"/></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5.jpg"/><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Master" Target="../slideMasters/slideMaster2.xml"/><Relationship Id="rId5" Type="http://schemas.openxmlformats.org/officeDocument/2006/relationships/image" Target="../media/image76.png"/><Relationship Id="rId4" Type="http://schemas.openxmlformats.org/officeDocument/2006/relationships/image" Target="../media/image66.png"/></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6.jpg"/><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jpg"/><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0.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2.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3.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4.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5.jp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6.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6.jp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7.jp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8.jp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9.jp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0.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0.jp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4.jpg"/><Relationship Id="rId1" Type="http://schemas.openxmlformats.org/officeDocument/2006/relationships/slideMaster" Target="../slideMasters/slideMaster1.xml"/><Relationship Id="rId5" Type="http://schemas.openxmlformats.org/officeDocument/2006/relationships/image" Target="../media/image45.png"/><Relationship Id="rId4" Type="http://schemas.openxmlformats.org/officeDocument/2006/relationships/image" Target="../media/image3.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6.jp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7.jp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8.jp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49.png"/><Relationship Id="rId1" Type="http://schemas.openxmlformats.org/officeDocument/2006/relationships/slideMaster" Target="../slideMasters/slideMaster1.xml"/><Relationship Id="rId4" Type="http://schemas.openxmlformats.org/officeDocument/2006/relationships/image" Target="../media/image51.jp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2.jp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3.jpg"/><Relationship Id="rId1" Type="http://schemas.openxmlformats.org/officeDocument/2006/relationships/slideMaster" Target="../slideMasters/slideMaster1.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7.jp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Master" Target="../slideMasters/slideMaster1.xml"/><Relationship Id="rId4" Type="http://schemas.openxmlformats.org/officeDocument/2006/relationships/image" Target="../media/image60.png"/></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3.jp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8.png"/><Relationship Id="rId2" Type="http://schemas.openxmlformats.org/officeDocument/2006/relationships/image" Target="../media/image64.png"/><Relationship Id="rId1" Type="http://schemas.openxmlformats.org/officeDocument/2006/relationships/slideMaster" Target="../slideMasters/slideMaster1.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70.png"/><Relationship Id="rId7" Type="http://schemas.openxmlformats.org/officeDocument/2006/relationships/image" Target="../media/image3.png"/><Relationship Id="rId2" Type="http://schemas.openxmlformats.org/officeDocument/2006/relationships/image" Target="../media/image69.jpg"/><Relationship Id="rId1" Type="http://schemas.openxmlformats.org/officeDocument/2006/relationships/slideMaster" Target="../slideMasters/slideMaster1.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0.jp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g"/><Relationship Id="rId1" Type="http://schemas.openxmlformats.org/officeDocument/2006/relationships/slideMaster" Target="../slideMasters/slideMaster2.xml"/><Relationship Id="rId4" Type="http://schemas.openxmlformats.org/officeDocument/2006/relationships/image" Target="../media/image12.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jp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2.jp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3.jp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4.jp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5.jp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6.jp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6.jp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7.jp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8.jp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9.jpg"/><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0.jp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4.jpg"/><Relationship Id="rId1" Type="http://schemas.openxmlformats.org/officeDocument/2006/relationships/slideMaster" Target="../slideMasters/slideMaster2.xml"/><Relationship Id="rId5" Type="http://schemas.openxmlformats.org/officeDocument/2006/relationships/image" Target="../media/image45.pn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6.jpg"/><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7.jpg"/><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8.jpg"/><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49.png"/><Relationship Id="rId1" Type="http://schemas.openxmlformats.org/officeDocument/2006/relationships/slideMaster" Target="../slideMasters/slideMaster2.xml"/><Relationship Id="rId4" Type="http://schemas.openxmlformats.org/officeDocument/2006/relationships/image" Target="../media/image51.jp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2.jpg"/><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2.jpg"/><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3.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A1 - Title Slide_ A">
  <p:cSld name="Title Slide_ A">
    <p:bg>
      <p:bgPr>
        <a:solidFill>
          <a:srgbClr val="F4F4F4"/>
        </a:solidFill>
        <a:effectLst/>
      </p:bgPr>
    </p:bg>
    <p:spTree>
      <p:nvGrpSpPr>
        <p:cNvPr id="1" name="Shape 242"/>
        <p:cNvGrpSpPr/>
        <p:nvPr/>
      </p:nvGrpSpPr>
      <p:grpSpPr>
        <a:xfrm>
          <a:off x="0" y="0"/>
          <a:ext cx="0" cy="0"/>
          <a:chOff x="0" y="0"/>
          <a:chExt cx="0" cy="0"/>
        </a:xfrm>
      </p:grpSpPr>
      <p:pic>
        <p:nvPicPr>
          <p:cNvPr id="243" name="Google Shape;243;p36"/>
          <p:cNvPicPr preferRelativeResize="0"/>
          <p:nvPr/>
        </p:nvPicPr>
        <p:blipFill rotWithShape="1">
          <a:blip r:embed="rId2">
            <a:alphaModFix/>
          </a:blip>
          <a:srcRect/>
          <a:stretch/>
        </p:blipFill>
        <p:spPr>
          <a:xfrm>
            <a:off x="0" y="893"/>
            <a:ext cx="12188822" cy="6856212"/>
          </a:xfrm>
          <a:prstGeom prst="rect">
            <a:avLst/>
          </a:prstGeom>
          <a:noFill/>
          <a:ln>
            <a:noFill/>
          </a:ln>
        </p:spPr>
      </p:pic>
      <p:pic>
        <p:nvPicPr>
          <p:cNvPr id="244" name="Google Shape;244;p36"/>
          <p:cNvPicPr preferRelativeResize="0"/>
          <p:nvPr/>
        </p:nvPicPr>
        <p:blipFill rotWithShape="1">
          <a:blip r:embed="rId3">
            <a:alphaModFix/>
          </a:blip>
          <a:srcRect/>
          <a:stretch/>
        </p:blipFill>
        <p:spPr>
          <a:xfrm>
            <a:off x="0" y="893"/>
            <a:ext cx="12188822" cy="6856212"/>
          </a:xfrm>
          <a:prstGeom prst="rect">
            <a:avLst/>
          </a:prstGeom>
          <a:noFill/>
          <a:ln>
            <a:noFill/>
          </a:ln>
        </p:spPr>
      </p:pic>
      <p:sp>
        <p:nvSpPr>
          <p:cNvPr id="245" name="Google Shape;245;p36"/>
          <p:cNvSpPr txBox="1">
            <a:spLocks noGrp="1"/>
          </p:cNvSpPr>
          <p:nvPr>
            <p:ph type="ctrTitle"/>
          </p:nvPr>
        </p:nvSpPr>
        <p:spPr>
          <a:xfrm>
            <a:off x="567279" y="2036399"/>
            <a:ext cx="6747900" cy="12984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1400"/>
              <a:buNone/>
              <a:defRPr sz="35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46" name="Google Shape;246;p36"/>
          <p:cNvSpPr txBox="1">
            <a:spLocks noGrp="1"/>
          </p:cNvSpPr>
          <p:nvPr>
            <p:ph type="subTitle" idx="1"/>
          </p:nvPr>
        </p:nvSpPr>
        <p:spPr>
          <a:xfrm>
            <a:off x="578056" y="3397029"/>
            <a:ext cx="6737100" cy="4770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800"/>
              <a:buNone/>
              <a:defRPr>
                <a:solidFill>
                  <a:srgbClr val="8A9ABD"/>
                </a:solidFill>
              </a:defRPr>
            </a:lvl2pPr>
            <a:lvl3pPr lvl="2" algn="ctr" rtl="0">
              <a:spcBef>
                <a:spcPts val="600"/>
              </a:spcBef>
              <a:spcAft>
                <a:spcPts val="0"/>
              </a:spcAft>
              <a:buSzPts val="1600"/>
              <a:buNone/>
              <a:defRPr>
                <a:solidFill>
                  <a:srgbClr val="8A9ABD"/>
                </a:solidFill>
              </a:defRPr>
            </a:lvl3pPr>
            <a:lvl4pPr lvl="3" algn="ctr" rtl="0">
              <a:spcBef>
                <a:spcPts val="600"/>
              </a:spcBef>
              <a:spcAft>
                <a:spcPts val="0"/>
              </a:spcAft>
              <a:buSzPts val="1400"/>
              <a:buNone/>
              <a:defRPr>
                <a:solidFill>
                  <a:srgbClr val="8A9ABD"/>
                </a:solidFill>
              </a:defRPr>
            </a:lvl4pPr>
            <a:lvl5pPr lvl="4" algn="ctr" rtl="0">
              <a:spcBef>
                <a:spcPts val="600"/>
              </a:spcBef>
              <a:spcAft>
                <a:spcPts val="0"/>
              </a:spcAft>
              <a:buSzPts val="2000"/>
              <a:buNone/>
              <a:defRPr>
                <a:solidFill>
                  <a:srgbClr val="8A9ABD"/>
                </a:solidFill>
              </a:defRPr>
            </a:lvl5pPr>
            <a:lvl6pPr lvl="5" algn="ctr" rtl="0">
              <a:spcBef>
                <a:spcPts val="6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247" name="Google Shape;247;p36"/>
          <p:cNvSpPr txBox="1">
            <a:spLocks noGrp="1"/>
          </p:cNvSpPr>
          <p:nvPr>
            <p:ph type="body" idx="2"/>
          </p:nvPr>
        </p:nvSpPr>
        <p:spPr>
          <a:xfrm>
            <a:off x="578056" y="5037324"/>
            <a:ext cx="6447300" cy="2850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Font typeface="Salesforce Sans"/>
              <a:buNone/>
              <a:defRPr sz="1800" b="0" i="0">
                <a:solidFill>
                  <a:schemeClr val="accent1"/>
                </a:solidFill>
                <a:latin typeface="Salesforce Sans"/>
                <a:ea typeface="Salesforce Sans"/>
                <a:cs typeface="Salesforce Sans"/>
                <a:sym typeface="Salesforce Sans"/>
              </a:defRPr>
            </a:lvl1pPr>
            <a:lvl2pPr marL="914400" lvl="1" indent="-228600" algn="l" rtl="0">
              <a:spcBef>
                <a:spcPts val="300"/>
              </a:spcBef>
              <a:spcAft>
                <a:spcPts val="0"/>
              </a:spcAft>
              <a:buSzPts val="1540"/>
              <a:buFont typeface="Arial"/>
              <a:buNone/>
              <a:defRPr sz="14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400"/>
              <a:buFont typeface="Arial"/>
              <a:buNone/>
              <a:defRPr sz="14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400"/>
              <a:buNone/>
              <a:defRPr sz="900">
                <a:solidFill>
                  <a:schemeClr val="lt1"/>
                </a:solidFill>
                <a:latin typeface="Salesforce Sans"/>
                <a:ea typeface="Salesforce Sans"/>
                <a:cs typeface="Salesforce Sans"/>
                <a:sym typeface="Salesforce Sans"/>
              </a:defRPr>
            </a:lvl5pPr>
            <a:lvl6pPr marL="2743200" lvl="5" indent="-342900" algn="l" rtl="0">
              <a:spcBef>
                <a:spcPts val="36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48" name="Google Shape;248;p36"/>
          <p:cNvSpPr txBox="1">
            <a:spLocks noGrp="1"/>
          </p:cNvSpPr>
          <p:nvPr>
            <p:ph type="body" idx="3"/>
          </p:nvPr>
        </p:nvSpPr>
        <p:spPr>
          <a:xfrm>
            <a:off x="578056" y="4750951"/>
            <a:ext cx="64473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800"/>
              <a:buNone/>
              <a:defRPr sz="1800" b="1">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pic>
        <p:nvPicPr>
          <p:cNvPr id="249" name="Google Shape;249;p36" descr="pasted-image.pdf"/>
          <p:cNvPicPr preferRelativeResize="0"/>
          <p:nvPr/>
        </p:nvPicPr>
        <p:blipFill rotWithShape="1">
          <a:blip r:embed="rId4">
            <a:alphaModFix/>
          </a:blip>
          <a:srcRect/>
          <a:stretch/>
        </p:blipFill>
        <p:spPr>
          <a:xfrm>
            <a:off x="501090" y="437002"/>
            <a:ext cx="1349605" cy="944895"/>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F - Road Vignette">
  <p:cSld name="Road Vignette">
    <p:bg>
      <p:bgPr>
        <a:solidFill>
          <a:srgbClr val="F4F4F4"/>
        </a:solidFill>
        <a:effectLst/>
      </p:bgPr>
    </p:bg>
    <p:spTree>
      <p:nvGrpSpPr>
        <p:cNvPr id="1" name="Shape 326"/>
        <p:cNvGrpSpPr/>
        <p:nvPr/>
      </p:nvGrpSpPr>
      <p:grpSpPr>
        <a:xfrm>
          <a:off x="0" y="0"/>
          <a:ext cx="0" cy="0"/>
          <a:chOff x="0" y="0"/>
          <a:chExt cx="0" cy="0"/>
        </a:xfrm>
      </p:grpSpPr>
      <p:pic>
        <p:nvPicPr>
          <p:cNvPr id="327" name="Google Shape;327;p47"/>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328" name="Google Shape;328;p47"/>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29" name="Google Shape;329;p4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30" name="Google Shape;330;p47"/>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31" name="Google Shape;331;p4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32" name="Google Shape;332;p47"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Y4a - GRK - City Center Scene - SML">
  <p:cSld name="GRK_City Center Scene_LRG">
    <p:spTree>
      <p:nvGrpSpPr>
        <p:cNvPr id="1" name="Shape 979"/>
        <p:cNvGrpSpPr/>
        <p:nvPr/>
      </p:nvGrpSpPr>
      <p:grpSpPr>
        <a:xfrm>
          <a:off x="0" y="0"/>
          <a:ext cx="0" cy="0"/>
          <a:chOff x="0" y="0"/>
          <a:chExt cx="0" cy="0"/>
        </a:xfrm>
      </p:grpSpPr>
      <p:pic>
        <p:nvPicPr>
          <p:cNvPr id="980" name="Google Shape;980;p139"/>
          <p:cNvPicPr preferRelativeResize="0"/>
          <p:nvPr/>
        </p:nvPicPr>
        <p:blipFill rotWithShape="1">
          <a:blip r:embed="rId2">
            <a:alphaModFix/>
          </a:blip>
          <a:srcRect l="7433" b="32813"/>
          <a:stretch/>
        </p:blipFill>
        <p:spPr>
          <a:xfrm>
            <a:off x="0" y="5296481"/>
            <a:ext cx="12173636" cy="1527229"/>
          </a:xfrm>
          <a:prstGeom prst="rect">
            <a:avLst/>
          </a:prstGeom>
          <a:noFill/>
          <a:ln>
            <a:noFill/>
          </a:ln>
        </p:spPr>
      </p:pic>
      <p:pic>
        <p:nvPicPr>
          <p:cNvPr id="981" name="Google Shape;981;p139" descr="pasted-image.pdf"/>
          <p:cNvPicPr preferRelativeResize="0"/>
          <p:nvPr/>
        </p:nvPicPr>
        <p:blipFill rotWithShape="1">
          <a:blip r:embed="rId3">
            <a:alphaModFix/>
          </a:blip>
          <a:srcRect/>
          <a:stretch/>
        </p:blipFill>
        <p:spPr>
          <a:xfrm>
            <a:off x="11030573" y="565459"/>
            <a:ext cx="635568" cy="444979"/>
          </a:xfrm>
          <a:prstGeom prst="rect">
            <a:avLst/>
          </a:prstGeom>
          <a:noFill/>
          <a:ln>
            <a:noFill/>
          </a:ln>
        </p:spPr>
      </p:pic>
      <p:sp>
        <p:nvSpPr>
          <p:cNvPr id="982" name="Google Shape;982;p139"/>
          <p:cNvSpPr txBox="1">
            <a:spLocks noGrp="1"/>
          </p:cNvSpPr>
          <p:nvPr>
            <p:ph type="ftr" idx="11"/>
          </p:nvPr>
        </p:nvSpPr>
        <p:spPr>
          <a:xfrm>
            <a:off x="6094411" y="6571832"/>
            <a:ext cx="55083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5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83" name="Google Shape;983;p139"/>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984" name="Google Shape;984;p139"/>
          <p:cNvPicPr preferRelativeResize="0"/>
          <p:nvPr/>
        </p:nvPicPr>
        <p:blipFill rotWithShape="1">
          <a:blip r:embed="rId4">
            <a:alphaModFix/>
          </a:blip>
          <a:srcRect l="147" r="79939"/>
          <a:stretch/>
        </p:blipFill>
        <p:spPr>
          <a:xfrm>
            <a:off x="1" y="5486400"/>
            <a:ext cx="1835972" cy="1307767"/>
          </a:xfrm>
          <a:prstGeom prst="rect">
            <a:avLst/>
          </a:prstGeom>
          <a:noFill/>
          <a:ln>
            <a:noFill/>
          </a:ln>
        </p:spPr>
      </p:pic>
      <p:pic>
        <p:nvPicPr>
          <p:cNvPr id="985" name="Google Shape;985;p139"/>
          <p:cNvPicPr preferRelativeResize="0"/>
          <p:nvPr/>
        </p:nvPicPr>
        <p:blipFill rotWithShape="1">
          <a:blip r:embed="rId4">
            <a:alphaModFix/>
          </a:blip>
          <a:srcRect l="377" r="79940"/>
          <a:stretch/>
        </p:blipFill>
        <p:spPr>
          <a:xfrm flipH="1">
            <a:off x="10158204" y="5280800"/>
            <a:ext cx="2037062" cy="1467995"/>
          </a:xfrm>
          <a:prstGeom prst="rect">
            <a:avLst/>
          </a:prstGeom>
          <a:noFill/>
          <a:ln>
            <a:noFill/>
          </a:ln>
        </p:spPr>
      </p:pic>
      <p:pic>
        <p:nvPicPr>
          <p:cNvPr id="986" name="Google Shape;986;p139"/>
          <p:cNvPicPr preferRelativeResize="0"/>
          <p:nvPr/>
        </p:nvPicPr>
        <p:blipFill rotWithShape="1">
          <a:blip r:embed="rId5">
            <a:alphaModFix/>
          </a:blip>
          <a:srcRect l="18140" b="35408"/>
          <a:stretch/>
        </p:blipFill>
        <p:spPr>
          <a:xfrm>
            <a:off x="4099721" y="4735644"/>
            <a:ext cx="3745981" cy="1992975"/>
          </a:xfrm>
          <a:prstGeom prst="rect">
            <a:avLst/>
          </a:prstGeom>
          <a:noFill/>
          <a:ln>
            <a:noFill/>
          </a:ln>
        </p:spPr>
      </p:pic>
      <p:pic>
        <p:nvPicPr>
          <p:cNvPr id="987" name="Google Shape;987;p139"/>
          <p:cNvPicPr preferRelativeResize="0"/>
          <p:nvPr/>
        </p:nvPicPr>
        <p:blipFill rotWithShape="1">
          <a:blip r:embed="rId6">
            <a:alphaModFix/>
          </a:blip>
          <a:srcRect l="17925" t="-7805" r="594"/>
          <a:stretch/>
        </p:blipFill>
        <p:spPr>
          <a:xfrm>
            <a:off x="0" y="6205550"/>
            <a:ext cx="6669125" cy="658025"/>
          </a:xfrm>
          <a:prstGeom prst="rect">
            <a:avLst/>
          </a:prstGeom>
          <a:noFill/>
          <a:ln>
            <a:noFill/>
          </a:ln>
        </p:spPr>
      </p:pic>
      <p:pic>
        <p:nvPicPr>
          <p:cNvPr id="988" name="Google Shape;988;p139"/>
          <p:cNvPicPr preferRelativeResize="0"/>
          <p:nvPr/>
        </p:nvPicPr>
        <p:blipFill rotWithShape="1">
          <a:blip r:embed="rId7">
            <a:alphaModFix/>
          </a:blip>
          <a:srcRect l="-296" t="-8231" r="15643" b="5846"/>
          <a:stretch/>
        </p:blipFill>
        <p:spPr>
          <a:xfrm>
            <a:off x="5352450" y="6263000"/>
            <a:ext cx="6834594" cy="600419"/>
          </a:xfrm>
          <a:prstGeom prst="rect">
            <a:avLst/>
          </a:prstGeom>
          <a:noFill/>
          <a:ln>
            <a:noFill/>
          </a:ln>
        </p:spPr>
      </p:pic>
      <p:sp>
        <p:nvSpPr>
          <p:cNvPr id="989" name="Google Shape;989;p139"/>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990" name="Google Shape;990;p139"/>
          <p:cNvSpPr txBox="1">
            <a:spLocks noGrp="1"/>
          </p:cNvSpPr>
          <p:nvPr>
            <p:ph type="body" idx="2"/>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991"/>
        <p:cNvGrpSpPr/>
        <p:nvPr/>
      </p:nvGrpSpPr>
      <p:grpSpPr>
        <a:xfrm>
          <a:off x="0" y="0"/>
          <a:ext cx="0" cy="0"/>
          <a:chOff x="0" y="0"/>
          <a:chExt cx="0" cy="0"/>
        </a:xfrm>
      </p:grpSpPr>
      <p:pic>
        <p:nvPicPr>
          <p:cNvPr id="992" name="Google Shape;992;p140"/>
          <p:cNvPicPr preferRelativeResize="0"/>
          <p:nvPr/>
        </p:nvPicPr>
        <p:blipFill rotWithShape="1">
          <a:blip r:embed="rId2">
            <a:alphaModFix/>
          </a:blip>
          <a:srcRect l="478" t="2400" r="1922"/>
          <a:stretch/>
        </p:blipFill>
        <p:spPr>
          <a:xfrm flipH="1">
            <a:off x="6455" y="893"/>
            <a:ext cx="12396681" cy="6852641"/>
          </a:xfrm>
          <a:prstGeom prst="rect">
            <a:avLst/>
          </a:prstGeom>
          <a:noFill/>
          <a:ln>
            <a:noFill/>
          </a:ln>
        </p:spPr>
      </p:pic>
      <p:grpSp>
        <p:nvGrpSpPr>
          <p:cNvPr id="993" name="Google Shape;993;p140"/>
          <p:cNvGrpSpPr/>
          <p:nvPr/>
        </p:nvGrpSpPr>
        <p:grpSpPr>
          <a:xfrm>
            <a:off x="2559417" y="5500738"/>
            <a:ext cx="827907" cy="1175445"/>
            <a:chOff x="723336" y="4484318"/>
            <a:chExt cx="1333398" cy="1893131"/>
          </a:xfrm>
        </p:grpSpPr>
        <p:pic>
          <p:nvPicPr>
            <p:cNvPr id="994" name="Google Shape;994;p140"/>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995" name="Google Shape;995;p140"/>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996" name="Google Shape;996;p140"/>
          <p:cNvGrpSpPr/>
          <p:nvPr/>
        </p:nvGrpSpPr>
        <p:grpSpPr>
          <a:xfrm>
            <a:off x="2435" y="4458965"/>
            <a:ext cx="1837420" cy="2139627"/>
            <a:chOff x="1082246" y="4738045"/>
            <a:chExt cx="1890350" cy="2201262"/>
          </a:xfrm>
        </p:grpSpPr>
        <p:pic>
          <p:nvPicPr>
            <p:cNvPr id="997" name="Google Shape;997;p140"/>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998" name="Google Shape;998;p140"/>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999" name="Google Shape;999;p140"/>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1000" name="Google Shape;1000;p140"/>
          <p:cNvGrpSpPr/>
          <p:nvPr/>
        </p:nvGrpSpPr>
        <p:grpSpPr>
          <a:xfrm>
            <a:off x="1449060" y="5375205"/>
            <a:ext cx="1333398" cy="1269442"/>
            <a:chOff x="2666809" y="5395728"/>
            <a:chExt cx="1333398" cy="1269442"/>
          </a:xfrm>
        </p:grpSpPr>
        <p:pic>
          <p:nvPicPr>
            <p:cNvPr id="1001" name="Google Shape;1001;p140"/>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1002" name="Google Shape;1002;p140"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1003" name="Google Shape;1003;p140" descr="pasted-image.pdf"/>
          <p:cNvPicPr preferRelativeResize="0"/>
          <p:nvPr/>
        </p:nvPicPr>
        <p:blipFill rotWithShape="1">
          <a:blip r:embed="rId7">
            <a:alphaModFix/>
          </a:blip>
          <a:srcRect/>
          <a:stretch/>
        </p:blipFill>
        <p:spPr>
          <a:xfrm>
            <a:off x="11030573" y="565459"/>
            <a:ext cx="635403" cy="444863"/>
          </a:xfrm>
          <a:prstGeom prst="rect">
            <a:avLst/>
          </a:prstGeom>
          <a:noFill/>
          <a:ln>
            <a:noFill/>
          </a:ln>
        </p:spPr>
      </p:pic>
      <p:sp>
        <p:nvSpPr>
          <p:cNvPr id="1004" name="Google Shape;1004;p140"/>
          <p:cNvSpPr txBox="1">
            <a:spLocks noGrp="1"/>
          </p:cNvSpPr>
          <p:nvPr>
            <p:ph type="ctrTitle"/>
          </p:nvPr>
        </p:nvSpPr>
        <p:spPr>
          <a:xfrm>
            <a:off x="2511513" y="1804672"/>
            <a:ext cx="7165800" cy="1115700"/>
          </a:xfrm>
          <a:prstGeom prst="rect">
            <a:avLst/>
          </a:prstGeom>
          <a:noFill/>
          <a:ln>
            <a:noFill/>
          </a:ln>
        </p:spPr>
        <p:txBody>
          <a:bodyPr spcFirstLastPara="1" wrap="square" lIns="0" tIns="0" rIns="0" bIns="0" anchor="b" anchorCtr="0">
            <a:noAutofit/>
          </a:bodyPr>
          <a:lstStyle>
            <a:lvl1pPr marL="0" marR="0" lvl="0" indent="0" algn="ctr" rtl="0">
              <a:lnSpc>
                <a:spcPct val="95000"/>
              </a:lnSpc>
              <a:spcBef>
                <a:spcPts val="0"/>
              </a:spcBef>
              <a:spcAft>
                <a:spcPts val="0"/>
              </a:spcAft>
              <a:buSzPts val="3100"/>
              <a:buNone/>
              <a:defRPr b="1" i="0" u="none" strike="noStrike" cap="none"/>
            </a:lvl1pPr>
            <a:lvl2pPr marL="0" marR="0" lvl="1"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5pPr>
            <a:lvl6pPr marL="457200" marR="0" lvl="5"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6pPr>
            <a:lvl7pPr marL="914400" marR="0" lvl="6"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7pPr>
            <a:lvl8pPr marL="1371600" marR="0" lvl="7"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8pPr>
            <a:lvl9pPr marL="1828800" marR="0" lvl="8"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9pPr>
          </a:lstStyle>
          <a:p>
            <a:endParaRPr/>
          </a:p>
        </p:txBody>
      </p:sp>
      <p:sp>
        <p:nvSpPr>
          <p:cNvPr id="1005" name="Google Shape;1005;p140"/>
          <p:cNvSpPr txBox="1">
            <a:spLocks noGrp="1"/>
          </p:cNvSpPr>
          <p:nvPr>
            <p:ph type="body" idx="1"/>
          </p:nvPr>
        </p:nvSpPr>
        <p:spPr>
          <a:xfrm>
            <a:off x="2511513" y="2727905"/>
            <a:ext cx="7165800" cy="927300"/>
          </a:xfrm>
          <a:prstGeom prst="rect">
            <a:avLst/>
          </a:prstGeom>
          <a:noFill/>
          <a:ln>
            <a:noFill/>
          </a:ln>
        </p:spPr>
        <p:txBody>
          <a:bodyPr spcFirstLastPara="1" wrap="square" lIns="0" tIns="0" rIns="0" bIns="0" anchor="t" anchorCtr="0">
            <a:noAutofit/>
          </a:bodyPr>
          <a:lstStyle>
            <a:lvl1pPr marL="457200" marR="0" lvl="0" indent="-228600" algn="ctr" rtl="0">
              <a:lnSpc>
                <a:spcPct val="100000"/>
              </a:lnSpc>
              <a:spcBef>
                <a:spcPts val="1100"/>
              </a:spcBef>
              <a:spcAft>
                <a:spcPts val="0"/>
              </a:spcAft>
              <a:buClr>
                <a:schemeClr val="dk1"/>
              </a:buClr>
              <a:buSzPts val="2300"/>
              <a:buFont typeface="Arial"/>
              <a:buNone/>
              <a:defRPr sz="2300" b="0" i="0" u="none" strike="noStrike" cap="none">
                <a:solidFill>
                  <a:schemeClr val="dk1"/>
                </a:solidFill>
                <a:latin typeface="Arial"/>
                <a:ea typeface="Arial"/>
                <a:cs typeface="Arial"/>
                <a:sym typeface="Arial"/>
              </a:defRPr>
            </a:lvl1pPr>
            <a:lvl2pPr marL="914400" marR="0" lvl="1" indent="-349250" algn="ctr" rtl="0">
              <a:lnSpc>
                <a:spcPct val="100000"/>
              </a:lnSpc>
              <a:spcBef>
                <a:spcPts val="300"/>
              </a:spcBef>
              <a:spcAft>
                <a:spcPts val="0"/>
              </a:spcAft>
              <a:buClr>
                <a:schemeClr val="dk1"/>
              </a:buClr>
              <a:buSzPts val="1900"/>
              <a:buFont typeface="Arial"/>
              <a:buChar char="•"/>
              <a:defRPr sz="1900" b="0" i="0" u="none" strike="noStrike" cap="none">
                <a:solidFill>
                  <a:schemeClr val="dk1"/>
                </a:solidFill>
                <a:latin typeface="Arial"/>
                <a:ea typeface="Arial"/>
                <a:cs typeface="Arial"/>
                <a:sym typeface="Arial"/>
              </a:defRPr>
            </a:lvl2pPr>
            <a:lvl3pPr marL="1371600" marR="0" lvl="2" indent="-330200" algn="ctr" rtl="0">
              <a:lnSpc>
                <a:spcPct val="100000"/>
              </a:lnSpc>
              <a:spcBef>
                <a:spcPts val="7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3pPr>
            <a:lvl4pPr marL="1828800" marR="0" lvl="3" indent="-323850" algn="ctr" rtl="0">
              <a:lnSpc>
                <a:spcPct val="100000"/>
              </a:lnSpc>
              <a:spcBef>
                <a:spcPts val="700"/>
              </a:spcBef>
              <a:spcAft>
                <a:spcPts val="0"/>
              </a:spcAft>
              <a:buClr>
                <a:schemeClr val="dk1"/>
              </a:buClr>
              <a:buSzPts val="1500"/>
              <a:buFont typeface="Arial"/>
              <a:buChar char="•"/>
              <a:defRPr sz="15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700"/>
              </a:spcBef>
              <a:spcAft>
                <a:spcPts val="0"/>
              </a:spcAft>
              <a:buClr>
                <a:schemeClr val="dk1"/>
              </a:buClr>
              <a:buSzPts val="1500"/>
              <a:buFont typeface="Arial"/>
              <a:buNone/>
              <a:defRPr sz="2000" b="0" i="0" u="none" strike="noStrike" cap="none">
                <a:solidFill>
                  <a:schemeClr val="dk1"/>
                </a:solidFill>
                <a:latin typeface="Arial"/>
                <a:ea typeface="Arial"/>
                <a:cs typeface="Arial"/>
                <a:sym typeface="Arial"/>
              </a:defRPr>
            </a:lvl5pPr>
            <a:lvl6pPr marL="2743200" marR="0" lvl="5" indent="-355600" algn="ctr"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1006" name="Google Shape;1006;p140" descr="pasted-image.pdf"/>
          <p:cNvPicPr preferRelativeResize="0"/>
          <p:nvPr/>
        </p:nvPicPr>
        <p:blipFill rotWithShape="1">
          <a:blip r:embed="rId7">
            <a:alphaModFix/>
          </a:blip>
          <a:srcRect/>
          <a:stretch/>
        </p:blipFill>
        <p:spPr>
          <a:xfrm>
            <a:off x="11030573" y="565459"/>
            <a:ext cx="634133" cy="444507"/>
          </a:xfrm>
          <a:prstGeom prst="rect">
            <a:avLst/>
          </a:prstGeom>
          <a:noFill/>
          <a:ln>
            <a:noFill/>
          </a:ln>
        </p:spPr>
      </p:pic>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matchingName="CUSTOM_20">
  <p:cSld name="CUSTOM_20">
    <p:spTree>
      <p:nvGrpSpPr>
        <p:cNvPr id="1" name="Shape 1007"/>
        <p:cNvGrpSpPr/>
        <p:nvPr/>
      </p:nvGrpSpPr>
      <p:grpSpPr>
        <a:xfrm>
          <a:off x="0" y="0"/>
          <a:ext cx="0" cy="0"/>
          <a:chOff x="0" y="0"/>
          <a:chExt cx="0" cy="0"/>
        </a:xfrm>
      </p:grpSpPr>
      <p:pic>
        <p:nvPicPr>
          <p:cNvPr id="1008" name="Google Shape;1008;p141" descr="Google Shape;3719;p502"/>
          <p:cNvPicPr preferRelativeResize="0"/>
          <p:nvPr/>
        </p:nvPicPr>
        <p:blipFill rotWithShape="1">
          <a:blip r:embed="rId2">
            <a:alphaModFix/>
          </a:blip>
          <a:srcRect/>
          <a:stretch/>
        </p:blipFill>
        <p:spPr>
          <a:xfrm>
            <a:off x="-60624" y="-32981"/>
            <a:ext cx="12286431" cy="6927318"/>
          </a:xfrm>
          <a:prstGeom prst="rect">
            <a:avLst/>
          </a:prstGeom>
          <a:noFill/>
          <a:ln>
            <a:noFill/>
          </a:ln>
        </p:spPr>
      </p:pic>
      <p:sp>
        <p:nvSpPr>
          <p:cNvPr id="1009" name="Google Shape;1009;p141"/>
          <p:cNvSpPr txBox="1">
            <a:spLocks noGrp="1"/>
          </p:cNvSpPr>
          <p:nvPr>
            <p:ph type="sldNum" idx="12"/>
          </p:nvPr>
        </p:nvSpPr>
        <p:spPr>
          <a:xfrm>
            <a:off x="8461458" y="6224224"/>
            <a:ext cx="273900" cy="264300"/>
          </a:xfrm>
          <a:prstGeom prst="rect">
            <a:avLst/>
          </a:prstGeom>
          <a:noFill/>
          <a:ln>
            <a:noFill/>
          </a:ln>
        </p:spPr>
        <p:txBody>
          <a:bodyPr spcFirstLastPara="1" wrap="square" lIns="45700" tIns="45700" rIns="45700" bIns="45700" anchor="ctr" anchorCtr="0">
            <a:noAutofit/>
          </a:bodyPr>
          <a:lstStyle>
            <a:lvl1pPr marL="0" lvl="0"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1pPr>
            <a:lvl2pPr marL="0" lvl="1"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2pPr>
            <a:lvl3pPr marL="0" lvl="2"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3pPr>
            <a:lvl4pPr marL="0" lvl="3"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4pPr>
            <a:lvl5pPr marL="0" lvl="4"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5pPr>
            <a:lvl6pPr marL="0" lvl="5"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6pPr>
            <a:lvl7pPr marL="0" lvl="6"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7pPr>
            <a:lvl8pPr marL="0" lvl="7"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8pPr>
            <a:lvl9pPr marL="0" lvl="8"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sz="1500"/>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10"/>
        <p:cNvGrpSpPr/>
        <p:nvPr/>
      </p:nvGrpSpPr>
      <p:grpSpPr>
        <a:xfrm>
          <a:off x="0" y="0"/>
          <a:ext cx="0" cy="0"/>
          <a:chOff x="0" y="0"/>
          <a:chExt cx="0" cy="0"/>
        </a:xfrm>
      </p:grpSpPr>
      <p:sp>
        <p:nvSpPr>
          <p:cNvPr id="1011" name="Google Shape;1011;p142"/>
          <p:cNvSpPr txBox="1">
            <a:spLocks noGrp="1"/>
          </p:cNvSpPr>
          <p:nvPr>
            <p:ph type="title"/>
          </p:nvPr>
        </p:nvSpPr>
        <p:spPr>
          <a:xfrm>
            <a:off x="415492" y="593367"/>
            <a:ext cx="11357700" cy="763500"/>
          </a:xfrm>
          <a:prstGeom prst="rect">
            <a:avLst/>
          </a:prstGeom>
        </p:spPr>
        <p:txBody>
          <a:bodyPr spcFirstLastPara="1" wrap="square" lIns="0" tIns="0" rIns="0" bIns="0" anchor="b" anchorCtr="0">
            <a:noAutofit/>
          </a:bodyPr>
          <a:lstStyle>
            <a:lvl1pPr lvl="0" rtl="0">
              <a:spcBef>
                <a:spcPts val="0"/>
              </a:spcBef>
              <a:spcAft>
                <a:spcPts val="0"/>
              </a:spcAft>
              <a:buSzPts val="15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012" name="Google Shape;1012;p142"/>
          <p:cNvSpPr txBox="1">
            <a:spLocks noGrp="1"/>
          </p:cNvSpPr>
          <p:nvPr>
            <p:ph type="body" idx="1"/>
          </p:nvPr>
        </p:nvSpPr>
        <p:spPr>
          <a:xfrm>
            <a:off x="415492" y="1536633"/>
            <a:ext cx="11357700" cy="4555200"/>
          </a:xfrm>
          <a:prstGeom prst="rect">
            <a:avLst/>
          </a:prstGeom>
        </p:spPr>
        <p:txBody>
          <a:bodyPr spcFirstLastPara="1" wrap="square" lIns="0" tIns="0" rIns="0" bIns="0" anchor="t" anchorCtr="0">
            <a:noAutofit/>
          </a:bodyPr>
          <a:lstStyle>
            <a:lvl1pPr marL="457200" lvl="0" indent="-228600" rtl="0">
              <a:spcBef>
                <a:spcPts val="1100"/>
              </a:spcBef>
              <a:spcAft>
                <a:spcPts val="0"/>
              </a:spcAft>
              <a:buSzPts val="2000"/>
              <a:buNone/>
              <a:defRPr/>
            </a:lvl1pPr>
            <a:lvl2pPr marL="914400" lvl="1" indent="-349250" rtl="0">
              <a:spcBef>
                <a:spcPts val="300"/>
              </a:spcBef>
              <a:spcAft>
                <a:spcPts val="0"/>
              </a:spcAft>
              <a:buSzPts val="1900"/>
              <a:buChar char="•"/>
              <a:defRPr/>
            </a:lvl2pPr>
            <a:lvl3pPr marL="1371600" lvl="2" indent="-330200" rtl="0">
              <a:spcBef>
                <a:spcPts val="700"/>
              </a:spcBef>
              <a:spcAft>
                <a:spcPts val="0"/>
              </a:spcAft>
              <a:buSzPts val="1600"/>
              <a:buChar char="•"/>
              <a:defRPr/>
            </a:lvl3pPr>
            <a:lvl4pPr marL="1828800" lvl="3" indent="-323850" rtl="0">
              <a:spcBef>
                <a:spcPts val="700"/>
              </a:spcBef>
              <a:spcAft>
                <a:spcPts val="0"/>
              </a:spcAft>
              <a:buSzPts val="1500"/>
              <a:buChar char="•"/>
              <a:defRPr/>
            </a:lvl4pPr>
            <a:lvl5pPr marL="2286000" lvl="4" indent="-228600" rtl="0">
              <a:spcBef>
                <a:spcPts val="700"/>
              </a:spcBef>
              <a:spcAft>
                <a:spcPts val="0"/>
              </a:spcAft>
              <a:buSzPts val="1500"/>
              <a:buNone/>
              <a:defRPr/>
            </a:lvl5pPr>
            <a:lvl6pPr marL="2743200" lvl="5" indent="-355600" rtl="0">
              <a:spcBef>
                <a:spcPts val="700"/>
              </a:spcBef>
              <a:spcAft>
                <a:spcPts val="0"/>
              </a:spcAft>
              <a:buSzPts val="2000"/>
              <a:buChar char="•"/>
              <a:defRPr/>
            </a:lvl6pPr>
            <a:lvl7pPr marL="3200400" lvl="6" indent="-355600" rtl="0">
              <a:spcBef>
                <a:spcPts val="400"/>
              </a:spcBef>
              <a:spcAft>
                <a:spcPts val="0"/>
              </a:spcAft>
              <a:buSzPts val="2000"/>
              <a:buChar char="•"/>
              <a:defRPr/>
            </a:lvl7pPr>
            <a:lvl8pPr marL="3657600" lvl="7" indent="-355600" rtl="0">
              <a:spcBef>
                <a:spcPts val="400"/>
              </a:spcBef>
              <a:spcAft>
                <a:spcPts val="0"/>
              </a:spcAft>
              <a:buSzPts val="2000"/>
              <a:buChar char="•"/>
              <a:defRPr/>
            </a:lvl8pPr>
            <a:lvl9pPr marL="4114800" lvl="8" indent="-355600" rtl="0">
              <a:spcBef>
                <a:spcPts val="400"/>
              </a:spcBef>
              <a:spcAft>
                <a:spcPts val="0"/>
              </a:spcAft>
              <a:buSzPts val="2000"/>
              <a:buChar char="•"/>
              <a:defRPr/>
            </a:lvl9pPr>
          </a:lstStyle>
          <a:p>
            <a:endParaRPr/>
          </a:p>
        </p:txBody>
      </p:sp>
      <p:sp>
        <p:nvSpPr>
          <p:cNvPr id="1013" name="Google Shape;1013;p142"/>
          <p:cNvSpPr txBox="1">
            <a:spLocks noGrp="1"/>
          </p:cNvSpPr>
          <p:nvPr>
            <p:ph type="sldNum" idx="12"/>
          </p:nvPr>
        </p:nvSpPr>
        <p:spPr>
          <a:xfrm>
            <a:off x="11293669" y="6217622"/>
            <a:ext cx="731400" cy="524700"/>
          </a:xfrm>
          <a:prstGeom prst="rect">
            <a:avLst/>
          </a:prstGeom>
          <a:noFill/>
          <a:ln>
            <a:noFill/>
          </a:ln>
        </p:spPr>
        <p:txBody>
          <a:bodyPr spcFirstLastPara="1" wrap="square" lIns="121875" tIns="121875" rIns="121875" bIns="121875" anchor="ctr" anchorCtr="0">
            <a:noAutofit/>
          </a:bodyPr>
          <a:lstStyle>
            <a:lvl1pPr lvl="0" rtl="0">
              <a:buNone/>
              <a:defRPr sz="1900"/>
            </a:lvl1pPr>
            <a:lvl2pPr lvl="1" rtl="0">
              <a:buNone/>
              <a:defRPr sz="1900"/>
            </a:lvl2pPr>
            <a:lvl3pPr lvl="2" rtl="0">
              <a:buNone/>
              <a:defRPr sz="1900"/>
            </a:lvl3pPr>
            <a:lvl4pPr lvl="3" rtl="0">
              <a:buNone/>
              <a:defRPr sz="1900"/>
            </a:lvl4pPr>
            <a:lvl5pPr lvl="4" rtl="0">
              <a:buNone/>
              <a:defRPr sz="1900"/>
            </a:lvl5pPr>
            <a:lvl6pPr lvl="5" rtl="0">
              <a:buNone/>
              <a:defRPr sz="1900"/>
            </a:lvl6pPr>
            <a:lvl7pPr lvl="6" rtl="0">
              <a:buNone/>
              <a:defRPr sz="1900"/>
            </a:lvl7pPr>
            <a:lvl8pPr lvl="7" rtl="0">
              <a:buNone/>
              <a:defRPr sz="1900"/>
            </a:lvl8pPr>
            <a:lvl9pPr lvl="8" rtl="0">
              <a:buNone/>
              <a:defRPr sz="1900"/>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matchingName="Low Plains - Footer">
  <p:cSld name="Low Plains - Footer">
    <p:spTree>
      <p:nvGrpSpPr>
        <p:cNvPr id="1" name="Shape 1014"/>
        <p:cNvGrpSpPr/>
        <p:nvPr/>
      </p:nvGrpSpPr>
      <p:grpSpPr>
        <a:xfrm>
          <a:off x="0" y="0"/>
          <a:ext cx="0" cy="0"/>
          <a:chOff x="0" y="0"/>
          <a:chExt cx="0" cy="0"/>
        </a:xfrm>
      </p:grpSpPr>
      <p:pic>
        <p:nvPicPr>
          <p:cNvPr id="1015" name="Google Shape;1015;p143"/>
          <p:cNvPicPr preferRelativeResize="0"/>
          <p:nvPr/>
        </p:nvPicPr>
        <p:blipFill rotWithShape="1">
          <a:blip r:embed="rId2">
            <a:alphaModFix/>
          </a:blip>
          <a:srcRect b="8029"/>
          <a:stretch/>
        </p:blipFill>
        <p:spPr>
          <a:xfrm>
            <a:off x="0" y="0"/>
            <a:ext cx="12182477" cy="6854428"/>
          </a:xfrm>
          <a:prstGeom prst="rect">
            <a:avLst/>
          </a:prstGeom>
          <a:noFill/>
          <a:ln>
            <a:noFill/>
          </a:ln>
        </p:spPr>
      </p:pic>
      <p:sp>
        <p:nvSpPr>
          <p:cNvPr id="1016" name="Google Shape;1016;p143"/>
          <p:cNvSpPr txBox="1">
            <a:spLocks noGrp="1"/>
          </p:cNvSpPr>
          <p:nvPr>
            <p:ph type="body" idx="1"/>
          </p:nvPr>
        </p:nvSpPr>
        <p:spPr>
          <a:xfrm>
            <a:off x="571500" y="1764284"/>
            <a:ext cx="11046000" cy="22896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SzPts val="15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17" name="Google Shape;1017;p143"/>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300"/>
              <a:buFont typeface="Arial"/>
              <a:buNone/>
              <a:defRPr sz="2300" b="0" i="0" u="none" strike="noStrike" cap="none">
                <a:solidFill>
                  <a:srgbClr val="424145"/>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5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18" name="Google Shape;1018;p143"/>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5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9pPr>
          </a:lstStyle>
          <a:p>
            <a:endParaRPr/>
          </a:p>
        </p:txBody>
      </p:sp>
      <p:sp>
        <p:nvSpPr>
          <p:cNvPr id="1019" name="Google Shape;1019;p143"/>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500"/>
              <a:buNone/>
              <a:defRPr sz="1200">
                <a:solidFill>
                  <a:schemeClr val="lt1"/>
                </a:solidFill>
                <a:latin typeface="Arial"/>
                <a:ea typeface="Arial"/>
                <a:cs typeface="Arial"/>
                <a:sym typeface="Arial"/>
              </a:defRPr>
            </a:lvl1pPr>
            <a:lvl2pPr marL="457200" marR="0" lvl="1"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9pPr>
          </a:lstStyle>
          <a:p>
            <a:endParaRPr/>
          </a:p>
        </p:txBody>
      </p:sp>
      <p:pic>
        <p:nvPicPr>
          <p:cNvPr id="1020" name="Google Shape;1020;p143" descr="pasted-image.pdf"/>
          <p:cNvPicPr preferRelativeResize="0"/>
          <p:nvPr/>
        </p:nvPicPr>
        <p:blipFill rotWithShape="1">
          <a:blip r:embed="rId3">
            <a:alphaModFix/>
          </a:blip>
          <a:srcRect/>
          <a:stretch/>
        </p:blipFill>
        <p:spPr>
          <a:xfrm>
            <a:off x="11030573" y="565459"/>
            <a:ext cx="635237" cy="444747"/>
          </a:xfrm>
          <a:prstGeom prst="rect">
            <a:avLst/>
          </a:prstGeom>
          <a:noFill/>
          <a:ln>
            <a:noFill/>
          </a:ln>
        </p:spPr>
      </p:pic>
      <p:pic>
        <p:nvPicPr>
          <p:cNvPr id="1021" name="Google Shape;1021;p143" descr="3-Trees-2.png"/>
          <p:cNvPicPr preferRelativeResize="0"/>
          <p:nvPr/>
        </p:nvPicPr>
        <p:blipFill rotWithShape="1">
          <a:blip r:embed="rId4">
            <a:alphaModFix/>
          </a:blip>
          <a:srcRect t="1399" r="41304" b="1390"/>
          <a:stretch/>
        </p:blipFill>
        <p:spPr>
          <a:xfrm>
            <a:off x="11782934" y="5909191"/>
            <a:ext cx="398290" cy="1091126"/>
          </a:xfrm>
          <a:prstGeom prst="rect">
            <a:avLst/>
          </a:prstGeom>
          <a:noFill/>
          <a:ln>
            <a:noFill/>
          </a:ln>
        </p:spPr>
      </p:pic>
      <p:pic>
        <p:nvPicPr>
          <p:cNvPr id="1022" name="Google Shape;1022;p143" descr="Golden-Tree.png"/>
          <p:cNvPicPr preferRelativeResize="0"/>
          <p:nvPr/>
        </p:nvPicPr>
        <p:blipFill rotWithShape="1">
          <a:blip r:embed="rId5">
            <a:alphaModFix/>
          </a:blip>
          <a:srcRect l="31379" t="1181" b="1171"/>
          <a:stretch/>
        </p:blipFill>
        <p:spPr>
          <a:xfrm>
            <a:off x="4" y="5864329"/>
            <a:ext cx="403408" cy="945349"/>
          </a:xfrm>
          <a:prstGeom prst="rect">
            <a:avLst/>
          </a:prstGeom>
          <a:noFill/>
          <a:ln>
            <a:noFill/>
          </a:ln>
        </p:spPr>
      </p:pic>
      <p:pic>
        <p:nvPicPr>
          <p:cNvPr id="1023" name="Google Shape;1023;p143" descr="Drk Green Tree.png"/>
          <p:cNvPicPr preferRelativeResize="0"/>
          <p:nvPr/>
        </p:nvPicPr>
        <p:blipFill rotWithShape="1">
          <a:blip r:embed="rId6">
            <a:alphaModFix/>
          </a:blip>
          <a:srcRect/>
          <a:stretch/>
        </p:blipFill>
        <p:spPr>
          <a:xfrm>
            <a:off x="255650" y="5949533"/>
            <a:ext cx="416378" cy="744741"/>
          </a:xfrm>
          <a:prstGeom prst="rect">
            <a:avLst/>
          </a:prstGeom>
          <a:noFill/>
          <a:ln>
            <a:noFill/>
          </a:ln>
        </p:spPr>
      </p:pic>
    </p:spTree>
  </p:cSld>
  <p:clrMapOvr>
    <a:masterClrMapping/>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1024"/>
        <p:cNvGrpSpPr/>
        <p:nvPr/>
      </p:nvGrpSpPr>
      <p:grpSpPr>
        <a:xfrm>
          <a:off x="0" y="0"/>
          <a:ext cx="0" cy="0"/>
          <a:chOff x="0" y="0"/>
          <a:chExt cx="0" cy="0"/>
        </a:xfrm>
      </p:grpSpPr>
      <p:sp>
        <p:nvSpPr>
          <p:cNvPr id="1025" name="Google Shape;1025;p144"/>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26" name="Google Shape;1026;p144"/>
          <p:cNvSpPr txBox="1">
            <a:spLocks noGrp="1"/>
          </p:cNvSpPr>
          <p:nvPr>
            <p:ph type="body" idx="1"/>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27" name="Google Shape;1027;p144"/>
          <p:cNvSpPr txBox="1">
            <a:spLocks noGrp="1"/>
          </p:cNvSpPr>
          <p:nvPr>
            <p:ph type="body" idx="2"/>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28" name="Google Shape;1028;p144"/>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lnSpc>
                <a:spcPct val="100000"/>
              </a:lnSpc>
              <a:spcBef>
                <a:spcPts val="0"/>
              </a:spcBef>
              <a:spcAft>
                <a:spcPts val="0"/>
              </a:spcAft>
              <a:buClr>
                <a:schemeClr val="accent2"/>
              </a:buClr>
              <a:buSzPts val="1500"/>
              <a:buFont typeface="Arial"/>
              <a:buNone/>
              <a:defRPr sz="1200" b="0" i="0" u="none" strike="noStrike" cap="none">
                <a:solidFill>
                  <a:schemeClr val="accent2"/>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C - Basic - Title Only">
  <p:cSld name="D - Basic_1">
    <p:bg>
      <p:bgPr>
        <a:solidFill>
          <a:schemeClr val="lt1"/>
        </a:solidFill>
        <a:effectLst/>
      </p:bgPr>
    </p:bg>
    <p:spTree>
      <p:nvGrpSpPr>
        <p:cNvPr id="1" name="Shape 1029"/>
        <p:cNvGrpSpPr/>
        <p:nvPr/>
      </p:nvGrpSpPr>
      <p:grpSpPr>
        <a:xfrm>
          <a:off x="0" y="0"/>
          <a:ext cx="0" cy="0"/>
          <a:chOff x="0" y="0"/>
          <a:chExt cx="0" cy="0"/>
        </a:xfrm>
      </p:grpSpPr>
      <p:sp>
        <p:nvSpPr>
          <p:cNvPr id="1030" name="Google Shape;1030;p145"/>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31" name="Google Shape;1031;p145"/>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1032"/>
        <p:cNvGrpSpPr/>
        <p:nvPr/>
      </p:nvGrpSpPr>
      <p:grpSpPr>
        <a:xfrm>
          <a:off x="0" y="0"/>
          <a:ext cx="0" cy="0"/>
          <a:chOff x="0" y="0"/>
          <a:chExt cx="0" cy="0"/>
        </a:xfrm>
      </p:grpSpPr>
      <p:pic>
        <p:nvPicPr>
          <p:cNvPr id="1033" name="Google Shape;1033;p146"/>
          <p:cNvPicPr preferRelativeResize="0"/>
          <p:nvPr/>
        </p:nvPicPr>
        <p:blipFill rotWithShape="1">
          <a:blip r:embed="rId2">
            <a:alphaModFix/>
          </a:blip>
          <a:srcRect/>
          <a:stretch/>
        </p:blipFill>
        <p:spPr>
          <a:xfrm flipH="1">
            <a:off x="9527" y="0"/>
            <a:ext cx="12182474" cy="6852645"/>
          </a:xfrm>
          <a:prstGeom prst="rect">
            <a:avLst/>
          </a:prstGeom>
          <a:noFill/>
          <a:ln>
            <a:noFill/>
          </a:ln>
        </p:spPr>
      </p:pic>
      <p:sp>
        <p:nvSpPr>
          <p:cNvPr id="1034" name="Google Shape;1034;p146"/>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35" name="Google Shape;1035;p146"/>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1036" name="Google Shape;1036;p146"/>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1037" name="Google Shape;1037;p146" descr="pasted-image.pdf"/>
          <p:cNvPicPr preferRelativeResize="0"/>
          <p:nvPr/>
        </p:nvPicPr>
        <p:blipFill rotWithShape="1">
          <a:blip r:embed="rId3">
            <a:alphaModFix/>
          </a:blip>
          <a:srcRect/>
          <a:stretch/>
        </p:blipFill>
        <p:spPr>
          <a:xfrm>
            <a:off x="11030573" y="565459"/>
            <a:ext cx="633968" cy="444391"/>
          </a:xfrm>
          <a:prstGeom prst="rect">
            <a:avLst/>
          </a:prstGeom>
          <a:noFill/>
          <a:ln>
            <a:noFill/>
          </a:ln>
        </p:spPr>
      </p:pic>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matchingName="blank_half_round table">
  <p:cSld name="TITLE_AND_BODY_1_2_1_3_2">
    <p:spTree>
      <p:nvGrpSpPr>
        <p:cNvPr id="1" name="Shape 1038"/>
        <p:cNvGrpSpPr/>
        <p:nvPr/>
      </p:nvGrpSpPr>
      <p:grpSpPr>
        <a:xfrm>
          <a:off x="0" y="0"/>
          <a:ext cx="0" cy="0"/>
          <a:chOff x="0" y="0"/>
          <a:chExt cx="0" cy="0"/>
        </a:xfrm>
      </p:grpSpPr>
      <p:pic>
        <p:nvPicPr>
          <p:cNvPr id="1039" name="Google Shape;1039;p147"/>
          <p:cNvPicPr preferRelativeResize="0"/>
          <p:nvPr/>
        </p:nvPicPr>
        <p:blipFill rotWithShape="1">
          <a:blip r:embed="rId2">
            <a:alphaModFix/>
          </a:blip>
          <a:srcRect/>
          <a:stretch/>
        </p:blipFill>
        <p:spPr>
          <a:xfrm>
            <a:off x="-3166" y="0"/>
            <a:ext cx="12182477" cy="6852632"/>
          </a:xfrm>
          <a:prstGeom prst="rect">
            <a:avLst/>
          </a:prstGeom>
          <a:noFill/>
          <a:ln>
            <a:noFill/>
          </a:ln>
        </p:spPr>
      </p:pic>
      <p:pic>
        <p:nvPicPr>
          <p:cNvPr id="1040" name="Google Shape;1040;p147"/>
          <p:cNvPicPr preferRelativeResize="0"/>
          <p:nvPr/>
        </p:nvPicPr>
        <p:blipFill>
          <a:blip r:embed="rId3">
            <a:alphaModFix/>
          </a:blip>
          <a:stretch>
            <a:fillRect/>
          </a:stretch>
        </p:blipFill>
        <p:spPr>
          <a:xfrm>
            <a:off x="11043412" y="508600"/>
            <a:ext cx="642409" cy="449686"/>
          </a:xfrm>
          <a:prstGeom prst="rect">
            <a:avLst/>
          </a:prstGeom>
          <a:noFill/>
          <a:ln>
            <a:noFill/>
          </a:ln>
        </p:spPr>
      </p:pic>
      <p:sp>
        <p:nvSpPr>
          <p:cNvPr id="1041" name="Google Shape;1041;p147"/>
          <p:cNvSpPr txBox="1">
            <a:spLocks noGrp="1"/>
          </p:cNvSpPr>
          <p:nvPr>
            <p:ph type="title"/>
          </p:nvPr>
        </p:nvSpPr>
        <p:spPr>
          <a:xfrm>
            <a:off x="386946" y="630255"/>
            <a:ext cx="11421000" cy="446100"/>
          </a:xfrm>
          <a:prstGeom prst="rect">
            <a:avLst/>
          </a:prstGeom>
        </p:spPr>
        <p:txBody>
          <a:bodyPr spcFirstLastPara="1" wrap="square" lIns="0" tIns="0" rIns="0" bIns="0" anchor="b" anchorCtr="0">
            <a:noAutofit/>
          </a:bodyPr>
          <a:lstStyle>
            <a:lvl1pPr lvl="0" rtl="0">
              <a:spcBef>
                <a:spcPts val="0"/>
              </a:spcBef>
              <a:spcAft>
                <a:spcPts val="0"/>
              </a:spcAft>
              <a:buSzPts val="3100"/>
              <a:buNone/>
              <a:defRPr sz="3100" b="0"/>
            </a:lvl1pPr>
            <a:lvl2pPr lvl="1" rtl="0">
              <a:spcBef>
                <a:spcPts val="0"/>
              </a:spcBef>
              <a:spcAft>
                <a:spcPts val="0"/>
              </a:spcAft>
              <a:buSzPts val="1500"/>
              <a:buFont typeface="Salesforce Sans"/>
              <a:buNone/>
              <a:defRPr>
                <a:latin typeface="Salesforce Sans"/>
                <a:ea typeface="Salesforce Sans"/>
                <a:cs typeface="Salesforce Sans"/>
                <a:sym typeface="Salesforce Sans"/>
              </a:defRPr>
            </a:lvl2pPr>
            <a:lvl3pPr lvl="2" rtl="0">
              <a:spcBef>
                <a:spcPts val="0"/>
              </a:spcBef>
              <a:spcAft>
                <a:spcPts val="0"/>
              </a:spcAft>
              <a:buSzPts val="1500"/>
              <a:buFont typeface="Salesforce Sans"/>
              <a:buNone/>
              <a:defRPr>
                <a:latin typeface="Salesforce Sans"/>
                <a:ea typeface="Salesforce Sans"/>
                <a:cs typeface="Salesforce Sans"/>
                <a:sym typeface="Salesforce Sans"/>
              </a:defRPr>
            </a:lvl3pPr>
            <a:lvl4pPr lvl="3" rtl="0">
              <a:spcBef>
                <a:spcPts val="0"/>
              </a:spcBef>
              <a:spcAft>
                <a:spcPts val="0"/>
              </a:spcAft>
              <a:buSzPts val="1500"/>
              <a:buFont typeface="Salesforce Sans"/>
              <a:buNone/>
              <a:defRPr>
                <a:latin typeface="Salesforce Sans"/>
                <a:ea typeface="Salesforce Sans"/>
                <a:cs typeface="Salesforce Sans"/>
                <a:sym typeface="Salesforce Sans"/>
              </a:defRPr>
            </a:lvl4pPr>
            <a:lvl5pPr lvl="4" rtl="0">
              <a:spcBef>
                <a:spcPts val="0"/>
              </a:spcBef>
              <a:spcAft>
                <a:spcPts val="0"/>
              </a:spcAft>
              <a:buSzPts val="1500"/>
              <a:buFont typeface="Salesforce Sans"/>
              <a:buNone/>
              <a:defRPr>
                <a:latin typeface="Salesforce Sans"/>
                <a:ea typeface="Salesforce Sans"/>
                <a:cs typeface="Salesforce Sans"/>
                <a:sym typeface="Salesforce Sans"/>
              </a:defRPr>
            </a:lvl5pPr>
            <a:lvl6pPr lvl="5" rtl="0">
              <a:spcBef>
                <a:spcPts val="0"/>
              </a:spcBef>
              <a:spcAft>
                <a:spcPts val="0"/>
              </a:spcAft>
              <a:buSzPts val="1500"/>
              <a:buFont typeface="Salesforce Sans"/>
              <a:buNone/>
              <a:defRPr>
                <a:latin typeface="Salesforce Sans"/>
                <a:ea typeface="Salesforce Sans"/>
                <a:cs typeface="Salesforce Sans"/>
                <a:sym typeface="Salesforce Sans"/>
              </a:defRPr>
            </a:lvl6pPr>
            <a:lvl7pPr lvl="6" rtl="0">
              <a:spcBef>
                <a:spcPts val="0"/>
              </a:spcBef>
              <a:spcAft>
                <a:spcPts val="0"/>
              </a:spcAft>
              <a:buSzPts val="1500"/>
              <a:buFont typeface="Salesforce Sans"/>
              <a:buNone/>
              <a:defRPr>
                <a:latin typeface="Salesforce Sans"/>
                <a:ea typeface="Salesforce Sans"/>
                <a:cs typeface="Salesforce Sans"/>
                <a:sym typeface="Salesforce Sans"/>
              </a:defRPr>
            </a:lvl7pPr>
            <a:lvl8pPr lvl="7" rtl="0">
              <a:spcBef>
                <a:spcPts val="0"/>
              </a:spcBef>
              <a:spcAft>
                <a:spcPts val="0"/>
              </a:spcAft>
              <a:buSzPts val="1500"/>
              <a:buFont typeface="Salesforce Sans"/>
              <a:buNone/>
              <a:defRPr>
                <a:latin typeface="Salesforce Sans"/>
                <a:ea typeface="Salesforce Sans"/>
                <a:cs typeface="Salesforce Sans"/>
                <a:sym typeface="Salesforce Sans"/>
              </a:defRPr>
            </a:lvl8pPr>
            <a:lvl9pPr lvl="8" rtl="0">
              <a:spcBef>
                <a:spcPts val="0"/>
              </a:spcBef>
              <a:spcAft>
                <a:spcPts val="0"/>
              </a:spcAft>
              <a:buSzPts val="1500"/>
              <a:buFont typeface="Salesforce Sans"/>
              <a:buNone/>
              <a:defRPr>
                <a:latin typeface="Salesforce Sans"/>
                <a:ea typeface="Salesforce Sans"/>
                <a:cs typeface="Salesforce Sans"/>
                <a:sym typeface="Salesforce Sans"/>
              </a:defRPr>
            </a:lvl9pPr>
          </a:lstStyle>
          <a:p>
            <a:endParaRPr/>
          </a:p>
        </p:txBody>
      </p:sp>
      <p:sp>
        <p:nvSpPr>
          <p:cNvPr id="1042" name="Google Shape;1042;p147"/>
          <p:cNvSpPr txBox="1">
            <a:spLocks noGrp="1"/>
          </p:cNvSpPr>
          <p:nvPr>
            <p:ph type="title" idx="2"/>
          </p:nvPr>
        </p:nvSpPr>
        <p:spPr>
          <a:xfrm>
            <a:off x="415446" y="380049"/>
            <a:ext cx="11421000" cy="2499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1900"/>
              <a:buFont typeface="Salesforce Sans Light"/>
              <a:buNone/>
              <a:defRPr sz="19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a:p>
        </p:txBody>
      </p:sp>
      <p:pic>
        <p:nvPicPr>
          <p:cNvPr id="1043" name="Google Shape;1043;p147"/>
          <p:cNvPicPr preferRelativeResize="0"/>
          <p:nvPr/>
        </p:nvPicPr>
        <p:blipFill rotWithShape="1">
          <a:blip r:embed="rId4">
            <a:alphaModFix/>
          </a:blip>
          <a:srcRect/>
          <a:stretch/>
        </p:blipFill>
        <p:spPr>
          <a:xfrm>
            <a:off x="-23850" y="4403400"/>
            <a:ext cx="12294139" cy="2453298"/>
          </a:xfrm>
          <a:prstGeom prst="rect">
            <a:avLst/>
          </a:prstGeom>
          <a:noFill/>
          <a:ln>
            <a:noFill/>
          </a:ln>
        </p:spPr>
      </p:pic>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Blank A">
  <p:cSld name="Blank A">
    <p:spTree>
      <p:nvGrpSpPr>
        <p:cNvPr id="1" name="Shape 1044"/>
        <p:cNvGrpSpPr/>
        <p:nvPr/>
      </p:nvGrpSpPr>
      <p:grpSpPr>
        <a:xfrm>
          <a:off x="0" y="0"/>
          <a:ext cx="0" cy="0"/>
          <a:chOff x="0" y="0"/>
          <a:chExt cx="0" cy="0"/>
        </a:xfrm>
      </p:grpSpPr>
      <p:pic>
        <p:nvPicPr>
          <p:cNvPr id="1045" name="Google Shape;1045;p148" descr="Salesforce Logo.png"/>
          <p:cNvPicPr preferRelativeResize="0"/>
          <p:nvPr/>
        </p:nvPicPr>
        <p:blipFill rotWithShape="1">
          <a:blip r:embed="rId2">
            <a:alphaModFix/>
          </a:blip>
          <a:srcRect/>
          <a:stretch/>
        </p:blipFill>
        <p:spPr>
          <a:xfrm>
            <a:off x="11010898" y="6091238"/>
            <a:ext cx="616800" cy="429961"/>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G - Lookout Vignette">
  <p:cSld name="Lookout Vignette">
    <p:bg>
      <p:bgPr>
        <a:solidFill>
          <a:srgbClr val="F4F4F4"/>
        </a:solidFill>
        <a:effectLst/>
      </p:bgPr>
    </p:bg>
    <p:spTree>
      <p:nvGrpSpPr>
        <p:cNvPr id="1" name="Shape 333"/>
        <p:cNvGrpSpPr/>
        <p:nvPr/>
      </p:nvGrpSpPr>
      <p:grpSpPr>
        <a:xfrm>
          <a:off x="0" y="0"/>
          <a:ext cx="0" cy="0"/>
          <a:chOff x="0" y="0"/>
          <a:chExt cx="0" cy="0"/>
        </a:xfrm>
      </p:grpSpPr>
      <p:pic>
        <p:nvPicPr>
          <p:cNvPr id="334" name="Google Shape;334;p48"/>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335" name="Google Shape;335;p48"/>
          <p:cNvPicPr preferRelativeResize="0"/>
          <p:nvPr/>
        </p:nvPicPr>
        <p:blipFill rotWithShape="1">
          <a:blip r:embed="rId3">
            <a:alphaModFix/>
          </a:blip>
          <a:srcRect/>
          <a:stretch/>
        </p:blipFill>
        <p:spPr>
          <a:xfrm>
            <a:off x="0" y="0"/>
            <a:ext cx="12188815" cy="6856208"/>
          </a:xfrm>
          <a:prstGeom prst="rect">
            <a:avLst/>
          </a:prstGeom>
          <a:noFill/>
          <a:ln>
            <a:noFill/>
          </a:ln>
        </p:spPr>
      </p:pic>
      <p:sp>
        <p:nvSpPr>
          <p:cNvPr id="336" name="Google Shape;336;p4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37" name="Google Shape;337;p48"/>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38" name="Google Shape;338;p48"/>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39" name="Google Shape;339;p48"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blank_1column 1 1">
  <p:cSld name="TITLE_AND_BODY_4_1">
    <p:spTree>
      <p:nvGrpSpPr>
        <p:cNvPr id="1" name="Shape 1046"/>
        <p:cNvGrpSpPr/>
        <p:nvPr/>
      </p:nvGrpSpPr>
      <p:grpSpPr>
        <a:xfrm>
          <a:off x="0" y="0"/>
          <a:ext cx="0" cy="0"/>
          <a:chOff x="0" y="0"/>
          <a:chExt cx="0" cy="0"/>
        </a:xfrm>
      </p:grpSpPr>
      <p:sp>
        <p:nvSpPr>
          <p:cNvPr id="1047" name="Google Shape;1047;p149"/>
          <p:cNvSpPr/>
          <p:nvPr/>
        </p:nvSpPr>
        <p:spPr>
          <a:xfrm>
            <a:off x="-25" y="0"/>
            <a:ext cx="12188700" cy="6858000"/>
          </a:xfrm>
          <a:prstGeom prst="rect">
            <a:avLst/>
          </a:prstGeom>
          <a:solidFill>
            <a:srgbClr val="FFFFFF"/>
          </a:solidFill>
          <a:ln>
            <a:noFill/>
          </a:ln>
        </p:spPr>
        <p:txBody>
          <a:bodyPr spcFirstLastPara="1" wrap="square" lIns="60950" tIns="60950" rIns="60950" bIns="60950" anchor="ctr" anchorCtr="0">
            <a:noAutofit/>
          </a:bodyPr>
          <a:lstStyle/>
          <a:p>
            <a:pPr marL="0" lvl="0" indent="0" algn="l" rtl="0">
              <a:spcBef>
                <a:spcPts val="0"/>
              </a:spcBef>
              <a:spcAft>
                <a:spcPts val="0"/>
              </a:spcAft>
              <a:buNone/>
            </a:pPr>
            <a:endParaRPr sz="900">
              <a:latin typeface="Open Sans Light"/>
              <a:ea typeface="Open Sans Light"/>
              <a:cs typeface="Open Sans Light"/>
              <a:sym typeface="Open Sans Light"/>
            </a:endParaRPr>
          </a:p>
        </p:txBody>
      </p:sp>
      <p:sp>
        <p:nvSpPr>
          <p:cNvPr id="1048" name="Google Shape;1048;p149"/>
          <p:cNvSpPr txBox="1">
            <a:spLocks noGrp="1"/>
          </p:cNvSpPr>
          <p:nvPr>
            <p:ph type="body" idx="1"/>
          </p:nvPr>
        </p:nvSpPr>
        <p:spPr>
          <a:xfrm>
            <a:off x="386946" y="1463800"/>
            <a:ext cx="11421000" cy="3483900"/>
          </a:xfrm>
          <a:prstGeom prst="rect">
            <a:avLst/>
          </a:prstGeom>
        </p:spPr>
        <p:txBody>
          <a:bodyPr spcFirstLastPara="1" wrap="square" lIns="0" tIns="0" rIns="0" bIns="0" anchor="t" anchorCtr="0">
            <a:noAutofit/>
          </a:bodyPr>
          <a:lstStyle>
            <a:lvl1pPr marL="457200" lvl="0" indent="-228600" rtl="0">
              <a:spcBef>
                <a:spcPts val="1100"/>
              </a:spcBef>
              <a:spcAft>
                <a:spcPts val="0"/>
              </a:spcAft>
              <a:buSzPts val="2000"/>
              <a:buNone/>
              <a:defRPr/>
            </a:lvl1pPr>
            <a:lvl2pPr marL="914400" lvl="1" indent="-349250" rtl="0">
              <a:spcBef>
                <a:spcPts val="300"/>
              </a:spcBef>
              <a:spcAft>
                <a:spcPts val="0"/>
              </a:spcAft>
              <a:buSzPts val="1900"/>
              <a:buChar char="•"/>
              <a:defRPr/>
            </a:lvl2pPr>
            <a:lvl3pPr marL="1371600" lvl="2" indent="-330200" rtl="0">
              <a:spcBef>
                <a:spcPts val="700"/>
              </a:spcBef>
              <a:spcAft>
                <a:spcPts val="0"/>
              </a:spcAft>
              <a:buSzPts val="1600"/>
              <a:buChar char="•"/>
              <a:defRPr/>
            </a:lvl3pPr>
            <a:lvl4pPr marL="1828800" lvl="3" indent="-323850" rtl="0">
              <a:spcBef>
                <a:spcPts val="700"/>
              </a:spcBef>
              <a:spcAft>
                <a:spcPts val="0"/>
              </a:spcAft>
              <a:buSzPts val="1500"/>
              <a:buChar char="•"/>
              <a:defRPr/>
            </a:lvl4pPr>
            <a:lvl5pPr marL="2286000" lvl="4" indent="-228600" rtl="0">
              <a:spcBef>
                <a:spcPts val="700"/>
              </a:spcBef>
              <a:spcAft>
                <a:spcPts val="0"/>
              </a:spcAft>
              <a:buSzPts val="1500"/>
              <a:buNone/>
              <a:defRPr/>
            </a:lvl5pPr>
            <a:lvl6pPr marL="2743200" lvl="5" indent="-355600" rtl="0">
              <a:spcBef>
                <a:spcPts val="700"/>
              </a:spcBef>
              <a:spcAft>
                <a:spcPts val="0"/>
              </a:spcAft>
              <a:buSzPts val="2000"/>
              <a:buChar char="•"/>
              <a:defRPr/>
            </a:lvl6pPr>
            <a:lvl7pPr marL="3200400" lvl="6" indent="-355600" rtl="0">
              <a:spcBef>
                <a:spcPts val="400"/>
              </a:spcBef>
              <a:spcAft>
                <a:spcPts val="0"/>
              </a:spcAft>
              <a:buSzPts val="2000"/>
              <a:buChar char="•"/>
              <a:defRPr/>
            </a:lvl7pPr>
            <a:lvl8pPr marL="3657600" lvl="7" indent="-355600" rtl="0">
              <a:spcBef>
                <a:spcPts val="400"/>
              </a:spcBef>
              <a:spcAft>
                <a:spcPts val="0"/>
              </a:spcAft>
              <a:buSzPts val="2000"/>
              <a:buChar char="•"/>
              <a:defRPr/>
            </a:lvl8pPr>
            <a:lvl9pPr marL="4114800" lvl="8" indent="-355600" rtl="0">
              <a:spcBef>
                <a:spcPts val="400"/>
              </a:spcBef>
              <a:spcAft>
                <a:spcPts val="0"/>
              </a:spcAft>
              <a:buSzPts val="2000"/>
              <a:buChar char="•"/>
              <a:defRPr/>
            </a:lvl9pPr>
          </a:lstStyle>
          <a:p>
            <a:endParaRPr/>
          </a:p>
        </p:txBody>
      </p:sp>
      <p:sp>
        <p:nvSpPr>
          <p:cNvPr id="1049" name="Google Shape;1049;p149"/>
          <p:cNvSpPr txBox="1">
            <a:spLocks noGrp="1"/>
          </p:cNvSpPr>
          <p:nvPr>
            <p:ph type="title"/>
          </p:nvPr>
        </p:nvSpPr>
        <p:spPr>
          <a:xfrm>
            <a:off x="386946" y="380038"/>
            <a:ext cx="11421000" cy="321300"/>
          </a:xfrm>
          <a:prstGeom prst="rect">
            <a:avLst/>
          </a:prstGeom>
        </p:spPr>
        <p:txBody>
          <a:bodyPr spcFirstLastPara="1" wrap="square" lIns="0" tIns="0" rIns="0" bIns="0" anchor="b" anchorCtr="0">
            <a:noAutofit/>
          </a:bodyPr>
          <a:lstStyle>
            <a:lvl1pPr lvl="0" rtl="0">
              <a:spcBef>
                <a:spcPts val="0"/>
              </a:spcBef>
              <a:spcAft>
                <a:spcPts val="0"/>
              </a:spcAft>
              <a:buSzPts val="3100"/>
              <a:buNone/>
              <a:defRPr sz="3100" b="0"/>
            </a:lvl1pPr>
            <a:lvl2pPr lvl="1" rtl="0">
              <a:spcBef>
                <a:spcPts val="0"/>
              </a:spcBef>
              <a:spcAft>
                <a:spcPts val="0"/>
              </a:spcAft>
              <a:buSzPts val="1500"/>
              <a:buFont typeface="Salesforce Sans"/>
              <a:buNone/>
              <a:defRPr>
                <a:latin typeface="Salesforce Sans"/>
                <a:ea typeface="Salesforce Sans"/>
                <a:cs typeface="Salesforce Sans"/>
                <a:sym typeface="Salesforce Sans"/>
              </a:defRPr>
            </a:lvl2pPr>
            <a:lvl3pPr lvl="2" rtl="0">
              <a:spcBef>
                <a:spcPts val="0"/>
              </a:spcBef>
              <a:spcAft>
                <a:spcPts val="0"/>
              </a:spcAft>
              <a:buSzPts val="1500"/>
              <a:buFont typeface="Salesforce Sans"/>
              <a:buNone/>
              <a:defRPr>
                <a:latin typeface="Salesforce Sans"/>
                <a:ea typeface="Salesforce Sans"/>
                <a:cs typeface="Salesforce Sans"/>
                <a:sym typeface="Salesforce Sans"/>
              </a:defRPr>
            </a:lvl3pPr>
            <a:lvl4pPr lvl="3" rtl="0">
              <a:spcBef>
                <a:spcPts val="0"/>
              </a:spcBef>
              <a:spcAft>
                <a:spcPts val="0"/>
              </a:spcAft>
              <a:buSzPts val="1500"/>
              <a:buFont typeface="Salesforce Sans"/>
              <a:buNone/>
              <a:defRPr>
                <a:latin typeface="Salesforce Sans"/>
                <a:ea typeface="Salesforce Sans"/>
                <a:cs typeface="Salesforce Sans"/>
                <a:sym typeface="Salesforce Sans"/>
              </a:defRPr>
            </a:lvl4pPr>
            <a:lvl5pPr lvl="4" rtl="0">
              <a:spcBef>
                <a:spcPts val="0"/>
              </a:spcBef>
              <a:spcAft>
                <a:spcPts val="0"/>
              </a:spcAft>
              <a:buSzPts val="1500"/>
              <a:buFont typeface="Salesforce Sans"/>
              <a:buNone/>
              <a:defRPr>
                <a:latin typeface="Salesforce Sans"/>
                <a:ea typeface="Salesforce Sans"/>
                <a:cs typeface="Salesforce Sans"/>
                <a:sym typeface="Salesforce Sans"/>
              </a:defRPr>
            </a:lvl5pPr>
            <a:lvl6pPr lvl="5" rtl="0">
              <a:spcBef>
                <a:spcPts val="0"/>
              </a:spcBef>
              <a:spcAft>
                <a:spcPts val="0"/>
              </a:spcAft>
              <a:buSzPts val="1500"/>
              <a:buFont typeface="Salesforce Sans"/>
              <a:buNone/>
              <a:defRPr>
                <a:latin typeface="Salesforce Sans"/>
                <a:ea typeface="Salesforce Sans"/>
                <a:cs typeface="Salesforce Sans"/>
                <a:sym typeface="Salesforce Sans"/>
              </a:defRPr>
            </a:lvl6pPr>
            <a:lvl7pPr lvl="6" rtl="0">
              <a:spcBef>
                <a:spcPts val="0"/>
              </a:spcBef>
              <a:spcAft>
                <a:spcPts val="0"/>
              </a:spcAft>
              <a:buSzPts val="1500"/>
              <a:buFont typeface="Salesforce Sans"/>
              <a:buNone/>
              <a:defRPr>
                <a:latin typeface="Salesforce Sans"/>
                <a:ea typeface="Salesforce Sans"/>
                <a:cs typeface="Salesforce Sans"/>
                <a:sym typeface="Salesforce Sans"/>
              </a:defRPr>
            </a:lvl7pPr>
            <a:lvl8pPr lvl="7" rtl="0">
              <a:spcBef>
                <a:spcPts val="0"/>
              </a:spcBef>
              <a:spcAft>
                <a:spcPts val="0"/>
              </a:spcAft>
              <a:buSzPts val="1500"/>
              <a:buFont typeface="Salesforce Sans"/>
              <a:buNone/>
              <a:defRPr>
                <a:latin typeface="Salesforce Sans"/>
                <a:ea typeface="Salesforce Sans"/>
                <a:cs typeface="Salesforce Sans"/>
                <a:sym typeface="Salesforce Sans"/>
              </a:defRPr>
            </a:lvl8pPr>
            <a:lvl9pPr lvl="8" rtl="0">
              <a:spcBef>
                <a:spcPts val="0"/>
              </a:spcBef>
              <a:spcAft>
                <a:spcPts val="0"/>
              </a:spcAft>
              <a:buSzPts val="1500"/>
              <a:buFont typeface="Salesforce Sans"/>
              <a:buNone/>
              <a:defRPr>
                <a:latin typeface="Salesforce Sans"/>
                <a:ea typeface="Salesforce Sans"/>
                <a:cs typeface="Salesforce Sans"/>
                <a:sym typeface="Salesforce Sans"/>
              </a:defRPr>
            </a:lvl9pPr>
          </a:lstStyle>
          <a:p>
            <a:endParaRPr/>
          </a:p>
        </p:txBody>
      </p:sp>
      <p:sp>
        <p:nvSpPr>
          <p:cNvPr id="1050" name="Google Shape;1050;p149"/>
          <p:cNvSpPr txBox="1">
            <a:spLocks noGrp="1"/>
          </p:cNvSpPr>
          <p:nvPr>
            <p:ph type="title" idx="2"/>
          </p:nvPr>
        </p:nvSpPr>
        <p:spPr>
          <a:xfrm>
            <a:off x="415453" y="845124"/>
            <a:ext cx="11421000" cy="4749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2300"/>
              <a:buFont typeface="Salesforce Sans Light"/>
              <a:buNone/>
              <a:defRPr sz="23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a:p>
        </p:txBody>
      </p:sp>
      <p:pic>
        <p:nvPicPr>
          <p:cNvPr id="1051" name="Google Shape;1051;p149"/>
          <p:cNvPicPr preferRelativeResize="0"/>
          <p:nvPr/>
        </p:nvPicPr>
        <p:blipFill rotWithShape="1">
          <a:blip r:embed="rId2">
            <a:alphaModFix/>
          </a:blip>
          <a:srcRect l="43949"/>
          <a:stretch/>
        </p:blipFill>
        <p:spPr>
          <a:xfrm>
            <a:off x="11042382" y="5962650"/>
            <a:ext cx="789267" cy="521200"/>
          </a:xfrm>
          <a:prstGeom prst="rect">
            <a:avLst/>
          </a:prstGeom>
          <a:noFill/>
          <a:ln>
            <a:noFill/>
          </a:ln>
        </p:spPr>
      </p:pic>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1052"/>
        <p:cNvGrpSpPr/>
        <p:nvPr/>
      </p:nvGrpSpPr>
      <p:grpSpPr>
        <a:xfrm>
          <a:off x="0" y="0"/>
          <a:ext cx="0" cy="0"/>
          <a:chOff x="0" y="0"/>
          <a:chExt cx="0" cy="0"/>
        </a:xfrm>
      </p:grpSpPr>
      <p:sp>
        <p:nvSpPr>
          <p:cNvPr id="1053" name="Google Shape;1053;p150"/>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1054" name="Google Shape;1054;p150"/>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55" name="Google Shape;1055;p150"/>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matchingName="N1 - Low Plains">
  <p:cSld name="D - Basic_1_1_1_1_1_1_1_1_1_1_1_1_1_1">
    <p:bg>
      <p:bgPr>
        <a:solidFill>
          <a:schemeClr val="lt1"/>
        </a:solidFill>
        <a:effectLst/>
      </p:bgPr>
    </p:bg>
    <p:spTree>
      <p:nvGrpSpPr>
        <p:cNvPr id="1" name="Shape 1056"/>
        <p:cNvGrpSpPr/>
        <p:nvPr/>
      </p:nvGrpSpPr>
      <p:grpSpPr>
        <a:xfrm>
          <a:off x="0" y="0"/>
          <a:ext cx="0" cy="0"/>
          <a:chOff x="0" y="0"/>
          <a:chExt cx="0" cy="0"/>
        </a:xfrm>
      </p:grpSpPr>
      <p:sp>
        <p:nvSpPr>
          <p:cNvPr id="1057" name="Google Shape;1057;p151"/>
          <p:cNvSpPr/>
          <p:nvPr/>
        </p:nvSpPr>
        <p:spPr>
          <a:xfrm>
            <a:off x="-14125" y="194925"/>
            <a:ext cx="12202800" cy="66876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500"/>
          </a:p>
        </p:txBody>
      </p:sp>
      <p:pic>
        <p:nvPicPr>
          <p:cNvPr id="1058" name="Google Shape;1058;p151"/>
          <p:cNvPicPr preferRelativeResize="0"/>
          <p:nvPr/>
        </p:nvPicPr>
        <p:blipFill rotWithShape="1">
          <a:blip r:embed="rId2">
            <a:alphaModFix amt="80000"/>
          </a:blip>
          <a:srcRect t="-900" b="899"/>
          <a:stretch/>
        </p:blipFill>
        <p:spPr>
          <a:xfrm>
            <a:off x="0" y="233654"/>
            <a:ext cx="12188815" cy="6638546"/>
          </a:xfrm>
          <a:prstGeom prst="rect">
            <a:avLst/>
          </a:prstGeom>
          <a:noFill/>
          <a:ln>
            <a:noFill/>
          </a:ln>
        </p:spPr>
      </p:pic>
      <p:sp>
        <p:nvSpPr>
          <p:cNvPr id="1059" name="Google Shape;1059;p151"/>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60" name="Google Shape;1060;p151"/>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1061" name="Google Shape;1061;p151"/>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1062" name="Google Shape;1062;p151" descr="pasted-image.pdf"/>
          <p:cNvPicPr preferRelativeResize="0"/>
          <p:nvPr/>
        </p:nvPicPr>
        <p:blipFill rotWithShape="1">
          <a:blip r:embed="rId3">
            <a:alphaModFix/>
          </a:blip>
          <a:srcRect/>
          <a:stretch/>
        </p:blipFill>
        <p:spPr>
          <a:xfrm>
            <a:off x="11030573" y="565459"/>
            <a:ext cx="634298" cy="444623"/>
          </a:xfrm>
          <a:prstGeom prst="rect">
            <a:avLst/>
          </a:prstGeom>
          <a:noFill/>
          <a:ln>
            <a:noFill/>
          </a:ln>
        </p:spPr>
      </p:pic>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63"/>
        <p:cNvGrpSpPr/>
        <p:nvPr/>
      </p:nvGrpSpPr>
      <p:grpSpPr>
        <a:xfrm>
          <a:off x="0" y="0"/>
          <a:ext cx="0" cy="0"/>
          <a:chOff x="0" y="0"/>
          <a:chExt cx="0" cy="0"/>
        </a:xfrm>
      </p:grpSpPr>
      <p:sp>
        <p:nvSpPr>
          <p:cNvPr id="1064" name="Google Shape;1064;p152"/>
          <p:cNvSpPr txBox="1">
            <a:spLocks noGrp="1"/>
          </p:cNvSpPr>
          <p:nvPr>
            <p:ph type="ctrTitle"/>
          </p:nvPr>
        </p:nvSpPr>
        <p:spPr>
          <a:xfrm>
            <a:off x="415503" y="992767"/>
            <a:ext cx="11357700" cy="2736900"/>
          </a:xfrm>
          <a:prstGeom prst="rect">
            <a:avLst/>
          </a:prstGeom>
        </p:spPr>
        <p:txBody>
          <a:bodyPr spcFirstLastPara="1" wrap="square" lIns="0" tIns="0" rIns="0" bIns="0" anchor="b" anchorCtr="0">
            <a:noAutofit/>
          </a:bodyPr>
          <a:lstStyle>
            <a:lvl1pPr lvl="0" algn="ctr" rtl="0">
              <a:spcBef>
                <a:spcPts val="0"/>
              </a:spcBef>
              <a:spcAft>
                <a:spcPts val="0"/>
              </a:spcAft>
              <a:buSzPts val="6900"/>
              <a:buNone/>
              <a:defRPr sz="6900"/>
            </a:lvl1pPr>
            <a:lvl2pPr lvl="1" algn="ctr" rtl="0">
              <a:spcBef>
                <a:spcPts val="0"/>
              </a:spcBef>
              <a:spcAft>
                <a:spcPts val="0"/>
              </a:spcAft>
              <a:buSzPts val="6900"/>
              <a:buNone/>
              <a:defRPr sz="6900"/>
            </a:lvl2pPr>
            <a:lvl3pPr lvl="2" algn="ctr" rtl="0">
              <a:spcBef>
                <a:spcPts val="0"/>
              </a:spcBef>
              <a:spcAft>
                <a:spcPts val="0"/>
              </a:spcAft>
              <a:buSzPts val="6900"/>
              <a:buNone/>
              <a:defRPr sz="6900"/>
            </a:lvl3pPr>
            <a:lvl4pPr lvl="3" algn="ctr" rtl="0">
              <a:spcBef>
                <a:spcPts val="0"/>
              </a:spcBef>
              <a:spcAft>
                <a:spcPts val="0"/>
              </a:spcAft>
              <a:buSzPts val="6900"/>
              <a:buNone/>
              <a:defRPr sz="6900"/>
            </a:lvl4pPr>
            <a:lvl5pPr lvl="4" algn="ctr" rtl="0">
              <a:spcBef>
                <a:spcPts val="0"/>
              </a:spcBef>
              <a:spcAft>
                <a:spcPts val="0"/>
              </a:spcAft>
              <a:buSzPts val="6900"/>
              <a:buNone/>
              <a:defRPr sz="6900"/>
            </a:lvl5pPr>
            <a:lvl6pPr lvl="5" algn="ctr" rtl="0">
              <a:spcBef>
                <a:spcPts val="0"/>
              </a:spcBef>
              <a:spcAft>
                <a:spcPts val="0"/>
              </a:spcAft>
              <a:buSzPts val="6900"/>
              <a:buNone/>
              <a:defRPr sz="6900"/>
            </a:lvl6pPr>
            <a:lvl7pPr lvl="6" algn="ctr" rtl="0">
              <a:spcBef>
                <a:spcPts val="0"/>
              </a:spcBef>
              <a:spcAft>
                <a:spcPts val="0"/>
              </a:spcAft>
              <a:buSzPts val="6900"/>
              <a:buNone/>
              <a:defRPr sz="6900"/>
            </a:lvl7pPr>
            <a:lvl8pPr lvl="7" algn="ctr" rtl="0">
              <a:spcBef>
                <a:spcPts val="0"/>
              </a:spcBef>
              <a:spcAft>
                <a:spcPts val="0"/>
              </a:spcAft>
              <a:buSzPts val="6900"/>
              <a:buNone/>
              <a:defRPr sz="6900"/>
            </a:lvl8pPr>
            <a:lvl9pPr lvl="8" algn="ctr" rtl="0">
              <a:spcBef>
                <a:spcPts val="0"/>
              </a:spcBef>
              <a:spcAft>
                <a:spcPts val="0"/>
              </a:spcAft>
              <a:buSzPts val="6900"/>
              <a:buNone/>
              <a:defRPr sz="6900"/>
            </a:lvl9pPr>
          </a:lstStyle>
          <a:p>
            <a:endParaRPr/>
          </a:p>
        </p:txBody>
      </p:sp>
      <p:sp>
        <p:nvSpPr>
          <p:cNvPr id="1065" name="Google Shape;1065;p152"/>
          <p:cNvSpPr txBox="1">
            <a:spLocks noGrp="1"/>
          </p:cNvSpPr>
          <p:nvPr>
            <p:ph type="subTitle" idx="1"/>
          </p:nvPr>
        </p:nvSpPr>
        <p:spPr>
          <a:xfrm>
            <a:off x="415492" y="3778833"/>
            <a:ext cx="11357700" cy="1056900"/>
          </a:xfrm>
          <a:prstGeom prst="rect">
            <a:avLst/>
          </a:prstGeom>
        </p:spPr>
        <p:txBody>
          <a:bodyPr spcFirstLastPara="1" wrap="square" lIns="0" tIns="0" rIns="0" bIns="0" anchor="t" anchorCtr="0">
            <a:noAutofit/>
          </a:bodyPr>
          <a:lstStyle>
            <a:lvl1pPr lvl="0" algn="ctr" rtl="0">
              <a:lnSpc>
                <a:spcPct val="100000"/>
              </a:lnSpc>
              <a:spcBef>
                <a:spcPts val="1100"/>
              </a:spcBef>
              <a:spcAft>
                <a:spcPts val="0"/>
              </a:spcAft>
              <a:buSzPts val="3700"/>
              <a:buNone/>
              <a:defRPr sz="3700"/>
            </a:lvl1pPr>
            <a:lvl2pPr lvl="1" algn="ctr" rtl="0">
              <a:lnSpc>
                <a:spcPct val="100000"/>
              </a:lnSpc>
              <a:spcBef>
                <a:spcPts val="300"/>
              </a:spcBef>
              <a:spcAft>
                <a:spcPts val="0"/>
              </a:spcAft>
              <a:buSzPts val="3700"/>
              <a:buNone/>
              <a:defRPr sz="3700"/>
            </a:lvl2pPr>
            <a:lvl3pPr lvl="2" algn="ctr" rtl="0">
              <a:lnSpc>
                <a:spcPct val="100000"/>
              </a:lnSpc>
              <a:spcBef>
                <a:spcPts val="0"/>
              </a:spcBef>
              <a:spcAft>
                <a:spcPts val="0"/>
              </a:spcAft>
              <a:buSzPts val="3700"/>
              <a:buNone/>
              <a:defRPr sz="3700"/>
            </a:lvl3pPr>
            <a:lvl4pPr lvl="3" algn="ctr" rtl="0">
              <a:lnSpc>
                <a:spcPct val="100000"/>
              </a:lnSpc>
              <a:spcBef>
                <a:spcPts val="0"/>
              </a:spcBef>
              <a:spcAft>
                <a:spcPts val="0"/>
              </a:spcAft>
              <a:buSzPts val="3700"/>
              <a:buNone/>
              <a:defRPr sz="3700"/>
            </a:lvl4pPr>
            <a:lvl5pPr lvl="4" algn="ctr" rtl="0">
              <a:lnSpc>
                <a:spcPct val="100000"/>
              </a:lnSpc>
              <a:spcBef>
                <a:spcPts val="300"/>
              </a:spcBef>
              <a:spcAft>
                <a:spcPts val="0"/>
              </a:spcAft>
              <a:buSzPts val="3700"/>
              <a:buNone/>
              <a:defRPr sz="3700"/>
            </a:lvl5pPr>
            <a:lvl6pPr lvl="5" algn="ctr" rtl="0">
              <a:lnSpc>
                <a:spcPct val="100000"/>
              </a:lnSpc>
              <a:spcBef>
                <a:spcPts val="400"/>
              </a:spcBef>
              <a:spcAft>
                <a:spcPts val="0"/>
              </a:spcAft>
              <a:buSzPts val="3700"/>
              <a:buNone/>
              <a:defRPr sz="3700"/>
            </a:lvl6pPr>
            <a:lvl7pPr lvl="6" algn="ctr" rtl="0">
              <a:lnSpc>
                <a:spcPct val="100000"/>
              </a:lnSpc>
              <a:spcBef>
                <a:spcPts val="400"/>
              </a:spcBef>
              <a:spcAft>
                <a:spcPts val="0"/>
              </a:spcAft>
              <a:buSzPts val="3700"/>
              <a:buNone/>
              <a:defRPr sz="3700"/>
            </a:lvl7pPr>
            <a:lvl8pPr lvl="7" algn="ctr" rtl="0">
              <a:lnSpc>
                <a:spcPct val="100000"/>
              </a:lnSpc>
              <a:spcBef>
                <a:spcPts val="400"/>
              </a:spcBef>
              <a:spcAft>
                <a:spcPts val="0"/>
              </a:spcAft>
              <a:buSzPts val="3700"/>
              <a:buNone/>
              <a:defRPr sz="3700"/>
            </a:lvl8pPr>
            <a:lvl9pPr lvl="8" algn="ctr" rtl="0">
              <a:lnSpc>
                <a:spcPct val="100000"/>
              </a:lnSpc>
              <a:spcBef>
                <a:spcPts val="400"/>
              </a:spcBef>
              <a:spcAft>
                <a:spcPts val="0"/>
              </a:spcAft>
              <a:buSzPts val="3700"/>
              <a:buNone/>
              <a:defRPr sz="3700"/>
            </a:lvl9pPr>
          </a:lstStyle>
          <a:p>
            <a:endParaRPr/>
          </a:p>
        </p:txBody>
      </p:sp>
      <p:sp>
        <p:nvSpPr>
          <p:cNvPr id="1066" name="Google Shape;1066;p152"/>
          <p:cNvSpPr txBox="1">
            <a:spLocks noGrp="1"/>
          </p:cNvSpPr>
          <p:nvPr>
            <p:ph type="sldNum" idx="12"/>
          </p:nvPr>
        </p:nvSpPr>
        <p:spPr>
          <a:xfrm>
            <a:off x="11293669" y="6217622"/>
            <a:ext cx="731400" cy="524700"/>
          </a:xfrm>
          <a:prstGeom prst="rect">
            <a:avLst/>
          </a:prstGeom>
          <a:noFill/>
          <a:ln>
            <a:noFill/>
          </a:ln>
        </p:spPr>
        <p:txBody>
          <a:bodyPr spcFirstLastPara="1" wrap="square" lIns="121875" tIns="121875" rIns="121875" bIns="121875" anchor="ctr" anchorCtr="0">
            <a:noAutofit/>
          </a:bodyPr>
          <a:lstStyle>
            <a:lvl1pPr lvl="0" rtl="0">
              <a:buNone/>
              <a:defRPr sz="1900"/>
            </a:lvl1pPr>
            <a:lvl2pPr lvl="1" rtl="0">
              <a:buNone/>
              <a:defRPr sz="1900"/>
            </a:lvl2pPr>
            <a:lvl3pPr lvl="2" rtl="0">
              <a:buNone/>
              <a:defRPr sz="1900"/>
            </a:lvl3pPr>
            <a:lvl4pPr lvl="3" rtl="0">
              <a:buNone/>
              <a:defRPr sz="1900"/>
            </a:lvl4pPr>
            <a:lvl5pPr lvl="4" rtl="0">
              <a:buNone/>
              <a:defRPr sz="1900"/>
            </a:lvl5pPr>
            <a:lvl6pPr lvl="5" rtl="0">
              <a:buNone/>
              <a:defRPr sz="1900"/>
            </a:lvl6pPr>
            <a:lvl7pPr lvl="6" rtl="0">
              <a:buNone/>
              <a:defRPr sz="1900"/>
            </a:lvl7pPr>
            <a:lvl8pPr lvl="7" rtl="0">
              <a:buNone/>
              <a:defRPr sz="1900"/>
            </a:lvl8pPr>
            <a:lvl9pPr lvl="8" rtl="0">
              <a:buNone/>
              <a:defRPr sz="1900"/>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matchingName="Y5 - GRK- Journey Path Alt">
  <p:cSld name="GRK_Journey Path Alt">
    <p:bg>
      <p:bgPr>
        <a:solidFill>
          <a:srgbClr val="F4F4F4"/>
        </a:solidFill>
        <a:effectLst/>
      </p:bgPr>
    </p:bg>
    <p:spTree>
      <p:nvGrpSpPr>
        <p:cNvPr id="1" name="Shape 1067"/>
        <p:cNvGrpSpPr/>
        <p:nvPr/>
      </p:nvGrpSpPr>
      <p:grpSpPr>
        <a:xfrm>
          <a:off x="0" y="0"/>
          <a:ext cx="0" cy="0"/>
          <a:chOff x="0" y="0"/>
          <a:chExt cx="0" cy="0"/>
        </a:xfrm>
      </p:grpSpPr>
      <p:pic>
        <p:nvPicPr>
          <p:cNvPr id="1068" name="Google Shape;1068;p153"/>
          <p:cNvPicPr preferRelativeResize="0"/>
          <p:nvPr/>
        </p:nvPicPr>
        <p:blipFill rotWithShape="1">
          <a:blip r:embed="rId2">
            <a:alphaModFix/>
          </a:blip>
          <a:srcRect l="579" r="1188" b="30289"/>
          <a:stretch/>
        </p:blipFill>
        <p:spPr>
          <a:xfrm>
            <a:off x="1" y="3988853"/>
            <a:ext cx="12206601" cy="1594775"/>
          </a:xfrm>
          <a:prstGeom prst="rect">
            <a:avLst/>
          </a:prstGeom>
          <a:noFill/>
          <a:ln>
            <a:noFill/>
          </a:ln>
        </p:spPr>
      </p:pic>
      <p:pic>
        <p:nvPicPr>
          <p:cNvPr id="1069" name="Google Shape;1069;p153"/>
          <p:cNvPicPr preferRelativeResize="0"/>
          <p:nvPr/>
        </p:nvPicPr>
        <p:blipFill rotWithShape="1">
          <a:blip r:embed="rId3">
            <a:alphaModFix/>
          </a:blip>
          <a:srcRect r="79939"/>
          <a:stretch/>
        </p:blipFill>
        <p:spPr>
          <a:xfrm flipH="1">
            <a:off x="10130460" y="4170312"/>
            <a:ext cx="2076139" cy="1467995"/>
          </a:xfrm>
          <a:prstGeom prst="rect">
            <a:avLst/>
          </a:prstGeom>
          <a:noFill/>
          <a:ln>
            <a:noFill/>
          </a:ln>
        </p:spPr>
      </p:pic>
      <p:pic>
        <p:nvPicPr>
          <p:cNvPr id="1070" name="Google Shape;1070;p153"/>
          <p:cNvPicPr preferRelativeResize="0"/>
          <p:nvPr/>
        </p:nvPicPr>
        <p:blipFill rotWithShape="1">
          <a:blip r:embed="rId4">
            <a:alphaModFix/>
          </a:blip>
          <a:srcRect b="21365"/>
          <a:stretch/>
        </p:blipFill>
        <p:spPr>
          <a:xfrm flipH="1">
            <a:off x="-17640" y="3608071"/>
            <a:ext cx="3436422" cy="1821954"/>
          </a:xfrm>
          <a:prstGeom prst="rect">
            <a:avLst/>
          </a:prstGeom>
          <a:noFill/>
          <a:ln>
            <a:noFill/>
          </a:ln>
        </p:spPr>
      </p:pic>
      <p:pic>
        <p:nvPicPr>
          <p:cNvPr id="1071" name="Google Shape;1071;p153" descr="hillswithpath-01.png"/>
          <p:cNvPicPr preferRelativeResize="0"/>
          <p:nvPr/>
        </p:nvPicPr>
        <p:blipFill rotWithShape="1">
          <a:blip r:embed="rId5">
            <a:alphaModFix/>
          </a:blip>
          <a:srcRect l="9196" t="69639" r="30536"/>
          <a:stretch/>
        </p:blipFill>
        <p:spPr>
          <a:xfrm>
            <a:off x="1" y="4572403"/>
            <a:ext cx="12206594" cy="2306055"/>
          </a:xfrm>
          <a:prstGeom prst="rect">
            <a:avLst/>
          </a:prstGeom>
          <a:noFill/>
          <a:ln>
            <a:noFill/>
          </a:ln>
        </p:spPr>
      </p:pic>
      <p:sp>
        <p:nvSpPr>
          <p:cNvPr id="1072" name="Google Shape;1072;p153"/>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1073" name="Google Shape;1073;p153"/>
          <p:cNvSpPr txBox="1">
            <a:spLocks noGrp="1"/>
          </p:cNvSpPr>
          <p:nvPr>
            <p:ph type="ftr" idx="11"/>
          </p:nvPr>
        </p:nvSpPr>
        <p:spPr>
          <a:xfrm>
            <a:off x="6094411" y="6571832"/>
            <a:ext cx="55083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5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1074" name="Google Shape;1074;p153"/>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1075" name="Google Shape;1075;p153"/>
          <p:cNvSpPr txBox="1">
            <a:spLocks noGrp="1"/>
          </p:cNvSpPr>
          <p:nvPr>
            <p:ph type="body" idx="2"/>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userDrawn="1">
  <p:cSld name="Balloon Vignette">
    <p:bg>
      <p:bgPr>
        <a:solidFill>
          <a:srgbClr val="F4F4F4"/>
        </a:solidFill>
        <a:effectLst/>
      </p:bgPr>
    </p:bg>
    <p:spTree>
      <p:nvGrpSpPr>
        <p:cNvPr id="1" name=""/>
        <p:cNvGrpSpPr/>
        <p:nvPr/>
      </p:nvGrpSpPr>
      <p:grpSpPr>
        <a:xfrm>
          <a:off x="0" y="0"/>
          <a:ext cx="0" cy="0"/>
          <a:chOff x="0" y="0"/>
          <a:chExt cx="0" cy="0"/>
        </a:xfrm>
      </p:grpSpPr>
      <p:pic>
        <p:nvPicPr>
          <p:cNvPr id="14" name="Google Shape;165;p19">
            <a:extLst>
              <a:ext uri="{FF2B5EF4-FFF2-40B4-BE49-F238E27FC236}">
                <a16:creationId xmlns:a16="http://schemas.microsoft.com/office/drawing/2014/main" id="{E764B1C7-377F-9144-8AE9-9FAFEC45D4B7}"/>
              </a:ext>
            </a:extLst>
          </p:cNvPr>
          <p:cNvPicPr preferRelativeResize="0"/>
          <p:nvPr userDrawn="1"/>
        </p:nvPicPr>
        <p:blipFill rotWithShape="1">
          <a:blip r:embed="rId2">
            <a:alphaModFix/>
          </a:blip>
          <a:srcRect/>
          <a:stretch/>
        </p:blipFill>
        <p:spPr>
          <a:xfrm>
            <a:off x="5" y="896"/>
            <a:ext cx="12188815" cy="6856208"/>
          </a:xfrm>
          <a:prstGeom prst="rect">
            <a:avLst/>
          </a:prstGeom>
          <a:noFill/>
          <a:ln>
            <a:noFill/>
          </a:ln>
        </p:spPr>
      </p:pic>
      <p:pic>
        <p:nvPicPr>
          <p:cNvPr id="12" name="Google Shape;165;p19">
            <a:extLst>
              <a:ext uri="{FF2B5EF4-FFF2-40B4-BE49-F238E27FC236}">
                <a16:creationId xmlns:a16="http://schemas.microsoft.com/office/drawing/2014/main" id="{B9BD8C26-B708-1941-9226-B22889B11825}"/>
              </a:ext>
            </a:extLst>
          </p:cNvPr>
          <p:cNvPicPr preferRelativeResize="0"/>
          <p:nvPr userDrawn="1"/>
        </p:nvPicPr>
        <p:blipFill rotWithShape="1">
          <a:blip r:embed="rId2">
            <a:alphaModFix/>
          </a:blip>
          <a:srcRect/>
          <a:stretch/>
        </p:blipFill>
        <p:spPr>
          <a:xfrm>
            <a:off x="5" y="896"/>
            <a:ext cx="12188815" cy="6856208"/>
          </a:xfrm>
          <a:prstGeom prst="rect">
            <a:avLst/>
          </a:prstGeom>
          <a:noFill/>
          <a:ln>
            <a:noFill/>
          </a:ln>
        </p:spPr>
      </p:pic>
      <p:sp>
        <p:nvSpPr>
          <p:cNvPr id="7" name="Title Placeholder 1"/>
          <p:cNvSpPr>
            <a:spLocks noGrp="1"/>
          </p:cNvSpPr>
          <p:nvPr userDrawn="1">
            <p:ph type="title"/>
          </p:nvPr>
        </p:nvSpPr>
        <p:spPr>
          <a:xfrm>
            <a:off x="571500" y="63504"/>
            <a:ext cx="7429500" cy="990119"/>
          </a:xfrm>
          <a:prstGeom prst="rect">
            <a:avLst/>
          </a:prstGeom>
          <a:noFill/>
          <a:ln>
            <a:noFill/>
          </a:ln>
        </p:spPr>
        <p:txBody>
          <a:bodyPr vert="horz" wrap="square" lIns="0" tIns="0" rIns="0" bIns="0" numCol="1" anchor="b" anchorCtr="0" compatLnSpc="1">
            <a:prstTxWarp prst="textNoShape">
              <a:avLst/>
            </a:prstTxWarp>
          </a:bodyPr>
          <a:lstStyle>
            <a:lvl1pPr>
              <a:defRPr lang="en-US" dirty="0"/>
            </a:lvl1pPr>
          </a:lstStyle>
          <a:p>
            <a:pPr lvl="0"/>
            <a:r>
              <a:rPr lang="en-US" dirty="0"/>
              <a:t>Click to edit Master title style</a:t>
            </a:r>
          </a:p>
        </p:txBody>
      </p:sp>
      <p:sp>
        <p:nvSpPr>
          <p:cNvPr id="3" name="Content Placeholder 2"/>
          <p:cNvSpPr>
            <a:spLocks noGrp="1"/>
          </p:cNvSpPr>
          <p:nvPr userDrawn="1">
            <p:ph sz="quarter" idx="11"/>
          </p:nvPr>
        </p:nvSpPr>
        <p:spPr>
          <a:xfrm>
            <a:off x="571500" y="1764288"/>
            <a:ext cx="7281582" cy="4224528"/>
          </a:xfrm>
        </p:spPr>
        <p:txBody>
          <a:bodyPr/>
          <a:lstStyle>
            <a:lvl1pPr>
              <a:lnSpc>
                <a:spcPct val="100000"/>
              </a:lnSpc>
              <a:spcBef>
                <a:spcPts val="1100"/>
              </a:spcBef>
              <a:spcAft>
                <a:spcPts val="300"/>
              </a:spcAft>
              <a:defRPr>
                <a:solidFill>
                  <a:schemeClr val="accent2"/>
                </a:solidFill>
              </a:defRPr>
            </a:lvl1pPr>
            <a:lvl2pPr>
              <a:lnSpc>
                <a:spcPct val="100000"/>
              </a:lnSpc>
              <a:spcAft>
                <a:spcPts val="600"/>
              </a:spcAft>
              <a:defRPr>
                <a:solidFill>
                  <a:schemeClr val="accent2"/>
                </a:solidFill>
              </a:defRPr>
            </a:lvl2pPr>
            <a:lvl3pPr>
              <a:lnSpc>
                <a:spcPct val="100000"/>
              </a:lnSpc>
              <a:defRPr>
                <a:solidFill>
                  <a:schemeClr val="accent2"/>
                </a:solidFill>
              </a:defRPr>
            </a:lvl3pPr>
            <a:lvl4pPr>
              <a:lnSpc>
                <a:spcPct val="100000"/>
              </a:lnSpc>
              <a:defRPr>
                <a:solidFill>
                  <a:schemeClr val="accent2"/>
                </a:solidFill>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Text Placeholder 3"/>
          <p:cNvSpPr>
            <a:spLocks noGrp="1"/>
          </p:cNvSpPr>
          <p:nvPr userDrawn="1">
            <p:ph type="body" sz="quarter" idx="16"/>
          </p:nvPr>
        </p:nvSpPr>
        <p:spPr>
          <a:xfrm>
            <a:off x="571500" y="1097179"/>
            <a:ext cx="7429500" cy="338554"/>
          </a:xfrm>
          <a:noFill/>
          <a:ln>
            <a:noFill/>
          </a:ln>
        </p:spPr>
        <p:txBody>
          <a:bodyPr vert="horz" wrap="square" lIns="0" tIns="0" rIns="0" bIns="0" numCol="1" rtlCol="0" anchor="t" anchorCtr="0" compatLnSpc="1">
            <a:prstTxWarp prst="textNoShape">
              <a:avLst/>
            </a:prstTxWarp>
            <a:spAutoFit/>
          </a:bodyPr>
          <a:lstStyle>
            <a:lvl1pPr>
              <a:defRPr lang="en-US" sz="2200" b="0" i="0" spc="0">
                <a:solidFill>
                  <a:schemeClr val="tx1"/>
                </a:solidFill>
                <a:latin typeface="Salesforce Sans" panose="020B0505020202020203" pitchFamily="34" charset="77"/>
                <a:ea typeface="Salesforce Sans" panose="020B0505020202020203" pitchFamily="34" charset="77"/>
                <a:cs typeface="Salesforce Sans" panose="020B0505020202020203" pitchFamily="34" charset="77"/>
              </a:defRPr>
            </a:lvl1pPr>
          </a:lstStyle>
          <a:p>
            <a:pPr lvl="0">
              <a:lnSpc>
                <a:spcPct val="100000"/>
              </a:lnSpc>
              <a:spcBef>
                <a:spcPts val="0"/>
              </a:spcBef>
              <a:spcAft>
                <a:spcPts val="0"/>
              </a:spcAft>
            </a:pPr>
            <a:r>
              <a:rPr lang="en-US" dirty="0"/>
              <a:t>Click to edit Master text styles</a:t>
            </a:r>
          </a:p>
        </p:txBody>
      </p:sp>
      <p:pic>
        <p:nvPicPr>
          <p:cNvPr id="11" name="pasted-image.pdf" descr="pasted-image.pdf"/>
          <p:cNvPicPr>
            <a:picLocks noChangeAspect="1"/>
          </p:cNvPicPr>
          <p:nvPr userDrawn="1"/>
        </p:nvPicPr>
        <p:blipFill>
          <a:blip r:embed="rId3"/>
          <a:stretch>
            <a:fillRect/>
          </a:stretch>
        </p:blipFill>
        <p:spPr>
          <a:xfrm>
            <a:off x="11030573" y="565460"/>
            <a:ext cx="635734" cy="445095"/>
          </a:xfrm>
          <a:prstGeom prst="rect">
            <a:avLst/>
          </a:prstGeom>
          <a:ln w="12700">
            <a:miter lim="400000"/>
          </a:ln>
        </p:spPr>
      </p:pic>
      <p:sp>
        <p:nvSpPr>
          <p:cNvPr id="10" name="Footer Placeholder 3">
            <a:extLst>
              <a:ext uri="{FF2B5EF4-FFF2-40B4-BE49-F238E27FC236}">
                <a16:creationId xmlns:a16="http://schemas.microsoft.com/office/drawing/2014/main" id="{8DA2D00E-B6D0-154E-8722-BABD84C9A142}"/>
              </a:ext>
            </a:extLst>
          </p:cNvPr>
          <p:cNvSpPr>
            <a:spLocks noGrp="1"/>
          </p:cNvSpPr>
          <p:nvPr>
            <p:ph type="ftr" sz="quarter" idx="3"/>
          </p:nvPr>
        </p:nvSpPr>
        <p:spPr>
          <a:xfrm>
            <a:off x="571500" y="6549530"/>
            <a:ext cx="5507989" cy="213858"/>
          </a:xfrm>
          <a:prstGeom prst="rect">
            <a:avLst/>
          </a:prstGeom>
        </p:spPr>
        <p:txBody>
          <a:bodyPr vert="horz" lIns="0" tIns="0" rIns="0" bIns="0" rtlCol="0" anchor="b"/>
          <a:lstStyle>
            <a:lvl1pPr>
              <a:defRPr lang="en-US"/>
            </a:lvl1pPr>
          </a:lstStyle>
          <a:p>
            <a:endParaRPr lang="en-US"/>
          </a:p>
        </p:txBody>
      </p:sp>
    </p:spTree>
    <p:extLst>
      <p:ext uri="{BB962C8B-B14F-4D97-AF65-F5344CB8AC3E}">
        <p14:creationId xmlns:p14="http://schemas.microsoft.com/office/powerpoint/2010/main" val="2914761398"/>
      </p:ext>
    </p:extLst>
  </p:cSld>
  <p:clrMapOvr>
    <a:masterClrMapping/>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userDrawn="1">
  <p:cSld name="Path Vignette">
    <p:bg>
      <p:bgPr>
        <a:solidFill>
          <a:srgbClr val="F4F4F4"/>
        </a:solidFill>
        <a:effectLst/>
      </p:bgPr>
    </p:bg>
    <p:spTree>
      <p:nvGrpSpPr>
        <p:cNvPr id="1" name=""/>
        <p:cNvGrpSpPr/>
        <p:nvPr/>
      </p:nvGrpSpPr>
      <p:grpSpPr>
        <a:xfrm>
          <a:off x="0" y="0"/>
          <a:ext cx="0" cy="0"/>
          <a:chOff x="0" y="0"/>
          <a:chExt cx="0" cy="0"/>
        </a:xfrm>
      </p:grpSpPr>
      <p:pic>
        <p:nvPicPr>
          <p:cNvPr id="15" name="Google Shape;172;p20">
            <a:extLst>
              <a:ext uri="{FF2B5EF4-FFF2-40B4-BE49-F238E27FC236}">
                <a16:creationId xmlns:a16="http://schemas.microsoft.com/office/drawing/2014/main" id="{1FE6643D-7DE3-2045-9BB5-280FDBCD4A81}"/>
              </a:ext>
            </a:extLst>
          </p:cNvPr>
          <p:cNvPicPr preferRelativeResize="0"/>
          <p:nvPr userDrawn="1"/>
        </p:nvPicPr>
        <p:blipFill rotWithShape="1">
          <a:blip r:embed="rId2">
            <a:alphaModFix/>
          </a:blip>
          <a:srcRect/>
          <a:stretch/>
        </p:blipFill>
        <p:spPr>
          <a:xfrm>
            <a:off x="4" y="896"/>
            <a:ext cx="12188816" cy="6856209"/>
          </a:xfrm>
          <a:prstGeom prst="rect">
            <a:avLst/>
          </a:prstGeom>
          <a:noFill/>
          <a:ln>
            <a:noFill/>
          </a:ln>
        </p:spPr>
      </p:pic>
      <p:pic>
        <p:nvPicPr>
          <p:cNvPr id="14" name="Google Shape;173;p20">
            <a:extLst>
              <a:ext uri="{FF2B5EF4-FFF2-40B4-BE49-F238E27FC236}">
                <a16:creationId xmlns:a16="http://schemas.microsoft.com/office/drawing/2014/main" id="{D1F53090-8894-4F49-9928-019A7582FDB6}"/>
              </a:ext>
            </a:extLst>
          </p:cNvPr>
          <p:cNvPicPr preferRelativeResize="0"/>
          <p:nvPr userDrawn="1"/>
        </p:nvPicPr>
        <p:blipFill rotWithShape="1">
          <a:blip r:embed="rId3">
            <a:alphaModFix/>
          </a:blip>
          <a:srcRect/>
          <a:stretch/>
        </p:blipFill>
        <p:spPr>
          <a:xfrm>
            <a:off x="4" y="896"/>
            <a:ext cx="12188816" cy="6856209"/>
          </a:xfrm>
          <a:prstGeom prst="rect">
            <a:avLst/>
          </a:prstGeom>
          <a:noFill/>
          <a:ln>
            <a:noFill/>
          </a:ln>
        </p:spPr>
      </p:pic>
      <p:sp>
        <p:nvSpPr>
          <p:cNvPr id="7" name="Title Placeholder 1"/>
          <p:cNvSpPr>
            <a:spLocks noGrp="1"/>
          </p:cNvSpPr>
          <p:nvPr userDrawn="1">
            <p:ph type="title"/>
          </p:nvPr>
        </p:nvSpPr>
        <p:spPr>
          <a:xfrm>
            <a:off x="571500" y="63504"/>
            <a:ext cx="11045952" cy="990119"/>
          </a:xfrm>
          <a:prstGeom prst="rect">
            <a:avLst/>
          </a:prstGeom>
          <a:noFill/>
          <a:ln>
            <a:noFill/>
          </a:ln>
        </p:spPr>
        <p:txBody>
          <a:bodyPr vert="horz" wrap="square" lIns="0" tIns="0" rIns="0" bIns="0" numCol="1" anchor="b" anchorCtr="0" compatLnSpc="1">
            <a:prstTxWarp prst="textNoShape">
              <a:avLst/>
            </a:prstTxWarp>
          </a:bodyPr>
          <a:lstStyle>
            <a:lvl1pPr>
              <a:defRPr lang="en-US" dirty="0"/>
            </a:lvl1pPr>
          </a:lstStyle>
          <a:p>
            <a:pPr lvl="0"/>
            <a:r>
              <a:rPr lang="en-US"/>
              <a:t>Click to edit Master title style</a:t>
            </a:r>
            <a:endParaRPr lang="en-US" dirty="0"/>
          </a:p>
        </p:txBody>
      </p:sp>
      <p:sp>
        <p:nvSpPr>
          <p:cNvPr id="3" name="Content Placeholder 2"/>
          <p:cNvSpPr>
            <a:spLocks noGrp="1"/>
          </p:cNvSpPr>
          <p:nvPr userDrawn="1">
            <p:ph sz="quarter" idx="11"/>
          </p:nvPr>
        </p:nvSpPr>
        <p:spPr>
          <a:xfrm>
            <a:off x="571500" y="1764288"/>
            <a:ext cx="11045952" cy="4224528"/>
          </a:xfrm>
        </p:spPr>
        <p:txBody>
          <a:bodyPr/>
          <a:lstStyle>
            <a:lvl1pPr>
              <a:lnSpc>
                <a:spcPct val="100000"/>
              </a:lnSpc>
              <a:spcBef>
                <a:spcPts val="1100"/>
              </a:spcBef>
              <a:spcAft>
                <a:spcPts val="300"/>
              </a:spcAft>
              <a:defRPr>
                <a:solidFill>
                  <a:schemeClr val="accent2"/>
                </a:solidFill>
              </a:defRPr>
            </a:lvl1pPr>
            <a:lvl2pPr>
              <a:lnSpc>
                <a:spcPct val="100000"/>
              </a:lnSpc>
              <a:spcAft>
                <a:spcPts val="600"/>
              </a:spcAft>
              <a:defRPr>
                <a:solidFill>
                  <a:schemeClr val="accent2"/>
                </a:solidFill>
              </a:defRPr>
            </a:lvl2pPr>
            <a:lvl3pPr>
              <a:lnSpc>
                <a:spcPct val="100000"/>
              </a:lnSpc>
              <a:defRPr>
                <a:solidFill>
                  <a:schemeClr val="accent2"/>
                </a:solidFill>
              </a:defRPr>
            </a:lvl3pPr>
            <a:lvl4pPr>
              <a:lnSpc>
                <a:spcPct val="100000"/>
              </a:lnSpc>
              <a:defRPr>
                <a:solidFill>
                  <a:schemeClr val="accent2"/>
                </a:solidFill>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Text Placeholder 3"/>
          <p:cNvSpPr>
            <a:spLocks noGrp="1"/>
          </p:cNvSpPr>
          <p:nvPr userDrawn="1">
            <p:ph type="body" sz="quarter" idx="16"/>
          </p:nvPr>
        </p:nvSpPr>
        <p:spPr>
          <a:xfrm>
            <a:off x="571500" y="1097179"/>
            <a:ext cx="11045952" cy="338554"/>
          </a:xfrm>
          <a:noFill/>
          <a:ln>
            <a:noFill/>
          </a:ln>
        </p:spPr>
        <p:txBody>
          <a:bodyPr vert="horz" wrap="square" lIns="0" tIns="0" rIns="0" bIns="0" numCol="1" rtlCol="0" anchor="t" anchorCtr="0" compatLnSpc="1">
            <a:prstTxWarp prst="textNoShape">
              <a:avLst/>
            </a:prstTxWarp>
            <a:spAutoFit/>
          </a:bodyPr>
          <a:lstStyle>
            <a:lvl1pPr>
              <a:defRPr lang="en-US" sz="2200" b="0" i="0" spc="0">
                <a:solidFill>
                  <a:schemeClr val="tx1"/>
                </a:solidFill>
                <a:latin typeface="Salesforce Sans" panose="020B0505020202020203" pitchFamily="34" charset="77"/>
                <a:ea typeface="Salesforce Sans" panose="020B0505020202020203" pitchFamily="34" charset="77"/>
                <a:cs typeface="Salesforce Sans" panose="020B0505020202020203" pitchFamily="34" charset="77"/>
              </a:defRPr>
            </a:lvl1pPr>
          </a:lstStyle>
          <a:p>
            <a:pPr lvl="0">
              <a:lnSpc>
                <a:spcPct val="100000"/>
              </a:lnSpc>
              <a:spcBef>
                <a:spcPts val="0"/>
              </a:spcBef>
              <a:spcAft>
                <a:spcPts val="0"/>
              </a:spcAft>
            </a:pPr>
            <a:r>
              <a:rPr lang="en-US"/>
              <a:t>Click to edit Master text styles</a:t>
            </a:r>
          </a:p>
        </p:txBody>
      </p:sp>
      <p:pic>
        <p:nvPicPr>
          <p:cNvPr id="11" name="pasted-image.pdf" descr="pasted-image.pdf"/>
          <p:cNvPicPr>
            <a:picLocks noChangeAspect="1"/>
          </p:cNvPicPr>
          <p:nvPr userDrawn="1"/>
        </p:nvPicPr>
        <p:blipFill>
          <a:blip r:embed="rId4"/>
          <a:stretch>
            <a:fillRect/>
          </a:stretch>
        </p:blipFill>
        <p:spPr>
          <a:xfrm>
            <a:off x="11030573" y="565460"/>
            <a:ext cx="635734" cy="445095"/>
          </a:xfrm>
          <a:prstGeom prst="rect">
            <a:avLst/>
          </a:prstGeom>
          <a:ln w="12700">
            <a:miter lim="400000"/>
          </a:ln>
        </p:spPr>
      </p:pic>
      <p:sp>
        <p:nvSpPr>
          <p:cNvPr id="10" name="Footer Placeholder 3">
            <a:extLst>
              <a:ext uri="{FF2B5EF4-FFF2-40B4-BE49-F238E27FC236}">
                <a16:creationId xmlns:a16="http://schemas.microsoft.com/office/drawing/2014/main" id="{8DA2D00E-B6D0-154E-8722-BABD84C9A142}"/>
              </a:ext>
            </a:extLst>
          </p:cNvPr>
          <p:cNvSpPr>
            <a:spLocks noGrp="1"/>
          </p:cNvSpPr>
          <p:nvPr>
            <p:ph type="ftr" sz="quarter" idx="3"/>
          </p:nvPr>
        </p:nvSpPr>
        <p:spPr>
          <a:xfrm>
            <a:off x="571500" y="6282117"/>
            <a:ext cx="5507989" cy="213858"/>
          </a:xfrm>
          <a:prstGeom prst="rect">
            <a:avLst/>
          </a:prstGeom>
        </p:spPr>
        <p:txBody>
          <a:bodyPr vert="horz" lIns="0" tIns="0" rIns="0" bIns="0" rtlCol="0" anchor="b"/>
          <a:lstStyle>
            <a:lvl1pPr>
              <a:defRPr lang="en-US"/>
            </a:lvl1pPr>
          </a:lstStyle>
          <a:p>
            <a:endParaRPr lang="en-US"/>
          </a:p>
        </p:txBody>
      </p:sp>
    </p:spTree>
    <p:extLst>
      <p:ext uri="{BB962C8B-B14F-4D97-AF65-F5344CB8AC3E}">
        <p14:creationId xmlns:p14="http://schemas.microsoft.com/office/powerpoint/2010/main" val="502529220"/>
      </p:ext>
    </p:extLst>
  </p:cSld>
  <p:clrMapOvr>
    <a:masterClrMapping/>
  </p:clrMapOvr>
  <p:transition>
    <p:fad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userDrawn="1">
  <p:cSld name="Hill Staging Vignette">
    <p:bg>
      <p:bgPr>
        <a:solidFill>
          <a:srgbClr val="F4F4F4"/>
        </a:solidFill>
        <a:effectLst/>
      </p:bgPr>
    </p:bg>
    <p:spTree>
      <p:nvGrpSpPr>
        <p:cNvPr id="1" name=""/>
        <p:cNvGrpSpPr/>
        <p:nvPr/>
      </p:nvGrpSpPr>
      <p:grpSpPr>
        <a:xfrm>
          <a:off x="0" y="0"/>
          <a:ext cx="0" cy="0"/>
          <a:chOff x="0" y="0"/>
          <a:chExt cx="0" cy="0"/>
        </a:xfrm>
      </p:grpSpPr>
      <p:pic>
        <p:nvPicPr>
          <p:cNvPr id="9" name="Google Shape;188;p22">
            <a:extLst>
              <a:ext uri="{FF2B5EF4-FFF2-40B4-BE49-F238E27FC236}">
                <a16:creationId xmlns:a16="http://schemas.microsoft.com/office/drawing/2014/main" id="{FD9A3808-7AEC-4842-B75C-9D8BAB7A3B12}"/>
              </a:ext>
            </a:extLst>
          </p:cNvPr>
          <p:cNvPicPr preferRelativeResize="0"/>
          <p:nvPr userDrawn="1"/>
        </p:nvPicPr>
        <p:blipFill rotWithShape="1">
          <a:blip r:embed="rId2">
            <a:alphaModFix/>
          </a:blip>
          <a:srcRect/>
          <a:stretch/>
        </p:blipFill>
        <p:spPr>
          <a:xfrm>
            <a:off x="4" y="896"/>
            <a:ext cx="12188816" cy="6856209"/>
          </a:xfrm>
          <a:prstGeom prst="rect">
            <a:avLst/>
          </a:prstGeom>
          <a:noFill/>
          <a:ln>
            <a:noFill/>
          </a:ln>
        </p:spPr>
      </p:pic>
      <p:sp>
        <p:nvSpPr>
          <p:cNvPr id="7" name="Title Placeholder 1"/>
          <p:cNvSpPr>
            <a:spLocks noGrp="1"/>
          </p:cNvSpPr>
          <p:nvPr userDrawn="1">
            <p:ph type="title"/>
          </p:nvPr>
        </p:nvSpPr>
        <p:spPr>
          <a:xfrm>
            <a:off x="571500" y="63504"/>
            <a:ext cx="11045952" cy="990119"/>
          </a:xfrm>
          <a:prstGeom prst="rect">
            <a:avLst/>
          </a:prstGeom>
          <a:noFill/>
          <a:ln>
            <a:noFill/>
          </a:ln>
        </p:spPr>
        <p:txBody>
          <a:bodyPr vert="horz" wrap="square" lIns="0" tIns="0" rIns="0" bIns="0" numCol="1" anchor="b" anchorCtr="0" compatLnSpc="1">
            <a:prstTxWarp prst="textNoShape">
              <a:avLst/>
            </a:prstTxWarp>
          </a:bodyPr>
          <a:lstStyle>
            <a:lvl1pPr>
              <a:defRPr lang="en-US" dirty="0"/>
            </a:lvl1pPr>
          </a:lstStyle>
          <a:p>
            <a:pPr lvl="0"/>
            <a:r>
              <a:rPr lang="en-US"/>
              <a:t>Click to edit Master title style</a:t>
            </a:r>
            <a:endParaRPr lang="en-US" dirty="0"/>
          </a:p>
        </p:txBody>
      </p:sp>
      <p:sp>
        <p:nvSpPr>
          <p:cNvPr id="13" name="Text Placeholder 3"/>
          <p:cNvSpPr>
            <a:spLocks noGrp="1"/>
          </p:cNvSpPr>
          <p:nvPr userDrawn="1">
            <p:ph type="body" sz="quarter" idx="16"/>
          </p:nvPr>
        </p:nvSpPr>
        <p:spPr>
          <a:xfrm>
            <a:off x="571500" y="1097179"/>
            <a:ext cx="11045952" cy="338554"/>
          </a:xfrm>
          <a:noFill/>
          <a:ln>
            <a:noFill/>
          </a:ln>
        </p:spPr>
        <p:txBody>
          <a:bodyPr vert="horz" wrap="square" lIns="0" tIns="0" rIns="0" bIns="0" numCol="1" rtlCol="0" anchor="t" anchorCtr="0" compatLnSpc="1">
            <a:prstTxWarp prst="textNoShape">
              <a:avLst/>
            </a:prstTxWarp>
            <a:spAutoFit/>
          </a:bodyPr>
          <a:lstStyle>
            <a:lvl1pPr>
              <a:defRPr lang="en-US" sz="2200" b="0" i="0" spc="0">
                <a:solidFill>
                  <a:schemeClr val="tx1"/>
                </a:solidFill>
                <a:latin typeface="Salesforce Sans" panose="020B0505020202020203" pitchFamily="34" charset="77"/>
                <a:ea typeface="Salesforce Sans" panose="020B0505020202020203" pitchFamily="34" charset="77"/>
                <a:cs typeface="Salesforce Sans" panose="020B0505020202020203" pitchFamily="34" charset="77"/>
              </a:defRPr>
            </a:lvl1pPr>
          </a:lstStyle>
          <a:p>
            <a:pPr lvl="0">
              <a:lnSpc>
                <a:spcPct val="100000"/>
              </a:lnSpc>
              <a:spcBef>
                <a:spcPts val="0"/>
              </a:spcBef>
              <a:spcAft>
                <a:spcPts val="0"/>
              </a:spcAft>
            </a:pPr>
            <a:r>
              <a:rPr lang="en-US"/>
              <a:t>Click to edit Master text styles</a:t>
            </a:r>
          </a:p>
        </p:txBody>
      </p:sp>
      <p:pic>
        <p:nvPicPr>
          <p:cNvPr id="11" name="pasted-image.pdf" descr="pasted-image.pdf"/>
          <p:cNvPicPr>
            <a:picLocks noChangeAspect="1"/>
          </p:cNvPicPr>
          <p:nvPr userDrawn="1"/>
        </p:nvPicPr>
        <p:blipFill>
          <a:blip r:embed="rId3"/>
          <a:stretch>
            <a:fillRect/>
          </a:stretch>
        </p:blipFill>
        <p:spPr>
          <a:xfrm>
            <a:off x="11030573" y="565460"/>
            <a:ext cx="635734" cy="445095"/>
          </a:xfrm>
          <a:prstGeom prst="rect">
            <a:avLst/>
          </a:prstGeom>
          <a:ln w="12700">
            <a:miter lim="400000"/>
          </a:ln>
        </p:spPr>
      </p:pic>
      <p:sp>
        <p:nvSpPr>
          <p:cNvPr id="10" name="Footer Placeholder 3">
            <a:extLst>
              <a:ext uri="{FF2B5EF4-FFF2-40B4-BE49-F238E27FC236}">
                <a16:creationId xmlns:a16="http://schemas.microsoft.com/office/drawing/2014/main" id="{8DA2D00E-B6D0-154E-8722-BABD84C9A142}"/>
              </a:ext>
            </a:extLst>
          </p:cNvPr>
          <p:cNvSpPr>
            <a:spLocks noGrp="1"/>
          </p:cNvSpPr>
          <p:nvPr>
            <p:ph type="ftr" sz="quarter" idx="3"/>
          </p:nvPr>
        </p:nvSpPr>
        <p:spPr>
          <a:xfrm>
            <a:off x="872444" y="6421960"/>
            <a:ext cx="5507989" cy="213858"/>
          </a:xfrm>
          <a:prstGeom prst="rect">
            <a:avLst/>
          </a:prstGeom>
        </p:spPr>
        <p:txBody>
          <a:bodyPr vert="horz" lIns="0" tIns="0" rIns="0" bIns="0" rtlCol="0" anchor="b"/>
          <a:lstStyle>
            <a:lvl1pPr algn="l" fontAlgn="auto">
              <a:spcBef>
                <a:spcPts val="0"/>
              </a:spcBef>
              <a:spcAft>
                <a:spcPts val="0"/>
              </a:spcAft>
              <a:defRPr sz="1000" spc="0" dirty="0">
                <a:solidFill>
                  <a:schemeClr val="bg1"/>
                </a:solidFill>
                <a:latin typeface="+mn-lt"/>
                <a:ea typeface="+mn-ea"/>
                <a:cs typeface="+mn-cs"/>
              </a:defRPr>
            </a:lvl1pPr>
          </a:lstStyle>
          <a:p>
            <a:endParaRPr lang="en-US"/>
          </a:p>
        </p:txBody>
      </p:sp>
      <p:sp>
        <p:nvSpPr>
          <p:cNvPr id="3" name="Text Placeholder 2">
            <a:extLst>
              <a:ext uri="{FF2B5EF4-FFF2-40B4-BE49-F238E27FC236}">
                <a16:creationId xmlns:a16="http://schemas.microsoft.com/office/drawing/2014/main" id="{1784D761-BF82-7B47-9A45-596882E51B7B}"/>
              </a:ext>
            </a:extLst>
          </p:cNvPr>
          <p:cNvSpPr>
            <a:spLocks noGrp="1"/>
          </p:cNvSpPr>
          <p:nvPr>
            <p:ph type="body" sz="quarter" idx="17"/>
          </p:nvPr>
        </p:nvSpPr>
        <p:spPr>
          <a:xfrm>
            <a:off x="571500" y="1761856"/>
            <a:ext cx="9813925" cy="38576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14084339"/>
      </p:ext>
    </p:extLst>
  </p:cSld>
  <p:clrMapOvr>
    <a:masterClrMapping/>
  </p:clrMapOvr>
  <p:transition>
    <p:fade/>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matchingName="X6 - Panelist Slide - 5 Up">
  <p:cSld name="X6 - Panelist Slide - 5 Up">
    <p:bg>
      <p:bgPr>
        <a:solidFill>
          <a:srgbClr val="F4F4F4"/>
        </a:solidFill>
        <a:effectLst/>
      </p:bgPr>
    </p:bg>
    <p:spTree>
      <p:nvGrpSpPr>
        <p:cNvPr id="1" name="Shape 869"/>
        <p:cNvGrpSpPr/>
        <p:nvPr/>
      </p:nvGrpSpPr>
      <p:grpSpPr>
        <a:xfrm>
          <a:off x="0" y="0"/>
          <a:ext cx="0" cy="0"/>
          <a:chOff x="0" y="0"/>
          <a:chExt cx="0" cy="0"/>
        </a:xfrm>
      </p:grpSpPr>
      <p:pic>
        <p:nvPicPr>
          <p:cNvPr id="870" name="Google Shape;870;p124"/>
          <p:cNvPicPr preferRelativeResize="0"/>
          <p:nvPr/>
        </p:nvPicPr>
        <p:blipFill rotWithShape="1">
          <a:blip r:embed="rId2">
            <a:alphaModFix/>
          </a:blip>
          <a:srcRect/>
          <a:stretch/>
        </p:blipFill>
        <p:spPr>
          <a:xfrm flipH="1">
            <a:off x="3182" y="893"/>
            <a:ext cx="12185637" cy="6854425"/>
          </a:xfrm>
          <a:prstGeom prst="rect">
            <a:avLst/>
          </a:prstGeom>
          <a:noFill/>
          <a:ln>
            <a:noFill/>
          </a:ln>
        </p:spPr>
      </p:pic>
      <p:sp>
        <p:nvSpPr>
          <p:cNvPr id="871" name="Google Shape;871;p124"/>
          <p:cNvSpPr txBox="1">
            <a:spLocks noGrp="1"/>
          </p:cNvSpPr>
          <p:nvPr>
            <p:ph type="body" idx="1"/>
          </p:nvPr>
        </p:nvSpPr>
        <p:spPr>
          <a:xfrm>
            <a:off x="418890"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72" name="Google Shape;872;p124"/>
          <p:cNvSpPr txBox="1">
            <a:spLocks noGrp="1"/>
          </p:cNvSpPr>
          <p:nvPr>
            <p:ph type="body" idx="2"/>
          </p:nvPr>
        </p:nvSpPr>
        <p:spPr>
          <a:xfrm>
            <a:off x="2774348"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73" name="Google Shape;873;p124"/>
          <p:cNvSpPr txBox="1">
            <a:spLocks noGrp="1"/>
          </p:cNvSpPr>
          <p:nvPr>
            <p:ph type="body" idx="3"/>
          </p:nvPr>
        </p:nvSpPr>
        <p:spPr>
          <a:xfrm>
            <a:off x="5090926" y="3805431"/>
            <a:ext cx="20688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74" name="Google Shape;874;p124"/>
          <p:cNvSpPr txBox="1">
            <a:spLocks noGrp="1"/>
          </p:cNvSpPr>
          <p:nvPr>
            <p:ph type="body" idx="4"/>
          </p:nvPr>
        </p:nvSpPr>
        <p:spPr>
          <a:xfrm>
            <a:off x="2744612"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75" name="Google Shape;875;p124"/>
          <p:cNvSpPr txBox="1">
            <a:spLocks noGrp="1"/>
          </p:cNvSpPr>
          <p:nvPr>
            <p:ph type="body" idx="5"/>
          </p:nvPr>
        </p:nvSpPr>
        <p:spPr>
          <a:xfrm>
            <a:off x="5048381"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76" name="Google Shape;876;p124"/>
          <p:cNvSpPr>
            <a:spLocks noGrp="1"/>
          </p:cNvSpPr>
          <p:nvPr>
            <p:ph type="pic" idx="6"/>
          </p:nvPr>
        </p:nvSpPr>
        <p:spPr>
          <a:xfrm>
            <a:off x="652226"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77" name="Google Shape;877;p124"/>
          <p:cNvSpPr>
            <a:spLocks noGrp="1"/>
          </p:cNvSpPr>
          <p:nvPr>
            <p:ph type="pic" idx="7"/>
          </p:nvPr>
        </p:nvSpPr>
        <p:spPr>
          <a:xfrm>
            <a:off x="2971090"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78" name="Google Shape;878;p124"/>
          <p:cNvSpPr>
            <a:spLocks noGrp="1"/>
          </p:cNvSpPr>
          <p:nvPr>
            <p:ph type="pic" idx="8"/>
          </p:nvPr>
        </p:nvSpPr>
        <p:spPr>
          <a:xfrm>
            <a:off x="5250728"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79" name="Google Shape;879;p124"/>
          <p:cNvSpPr txBox="1">
            <a:spLocks noGrp="1"/>
          </p:cNvSpPr>
          <p:nvPr>
            <p:ph type="body" idx="9"/>
          </p:nvPr>
        </p:nvSpPr>
        <p:spPr>
          <a:xfrm>
            <a:off x="457622"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228600" algn="l" rtl="0">
              <a:spcBef>
                <a:spcPts val="700"/>
              </a:spcBef>
              <a:spcAft>
                <a:spcPts val="0"/>
              </a:spcAft>
              <a:buSzPts val="1500"/>
              <a:buNone/>
              <a:defRPr sz="1500">
                <a:solidFill>
                  <a:schemeClr val="lt1"/>
                </a:solidFill>
              </a:defRPr>
            </a:lvl3pPr>
            <a:lvl4pPr marL="1828800" lvl="3" indent="-228600" algn="l" rtl="0">
              <a:spcBef>
                <a:spcPts val="700"/>
              </a:spcBef>
              <a:spcAft>
                <a:spcPts val="0"/>
              </a:spcAft>
              <a:buSzPts val="1900"/>
              <a:buNone/>
              <a:defRPr sz="1900">
                <a:solidFill>
                  <a:schemeClr val="dk2"/>
                </a:solidFill>
                <a:latin typeface="Salesforce Sans"/>
                <a:ea typeface="Salesforce Sans"/>
                <a:cs typeface="Salesforce Sans"/>
                <a:sym typeface="Salesforce Sans"/>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80" name="Google Shape;880;p124"/>
          <p:cNvSpPr txBox="1">
            <a:spLocks noGrp="1"/>
          </p:cNvSpPr>
          <p:nvPr>
            <p:ph type="body" idx="13"/>
          </p:nvPr>
        </p:nvSpPr>
        <p:spPr>
          <a:xfrm>
            <a:off x="7405120"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81" name="Google Shape;881;p124"/>
          <p:cNvSpPr txBox="1">
            <a:spLocks noGrp="1"/>
          </p:cNvSpPr>
          <p:nvPr>
            <p:ph type="body" idx="14"/>
          </p:nvPr>
        </p:nvSpPr>
        <p:spPr>
          <a:xfrm>
            <a:off x="9721697" y="3805431"/>
            <a:ext cx="20688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82" name="Google Shape;882;p124"/>
          <p:cNvSpPr txBox="1">
            <a:spLocks noGrp="1"/>
          </p:cNvSpPr>
          <p:nvPr>
            <p:ph type="body" idx="15"/>
          </p:nvPr>
        </p:nvSpPr>
        <p:spPr>
          <a:xfrm>
            <a:off x="7365040"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83" name="Google Shape;883;p124"/>
          <p:cNvSpPr txBox="1">
            <a:spLocks noGrp="1"/>
          </p:cNvSpPr>
          <p:nvPr>
            <p:ph type="body" idx="16"/>
          </p:nvPr>
        </p:nvSpPr>
        <p:spPr>
          <a:xfrm>
            <a:off x="9681699"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84" name="Google Shape;884;p124"/>
          <p:cNvSpPr>
            <a:spLocks noGrp="1"/>
          </p:cNvSpPr>
          <p:nvPr>
            <p:ph type="pic" idx="17"/>
          </p:nvPr>
        </p:nvSpPr>
        <p:spPr>
          <a:xfrm>
            <a:off x="7560529"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85" name="Google Shape;885;p124"/>
          <p:cNvSpPr>
            <a:spLocks noGrp="1"/>
          </p:cNvSpPr>
          <p:nvPr>
            <p:ph type="pic" idx="18"/>
          </p:nvPr>
        </p:nvSpPr>
        <p:spPr>
          <a:xfrm>
            <a:off x="9884046"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pic>
        <p:nvPicPr>
          <p:cNvPr id="886" name="Google Shape;886;p12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87" name="Google Shape;887;p124"/>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extLst>
      <p:ext uri="{BB962C8B-B14F-4D97-AF65-F5344CB8AC3E}">
        <p14:creationId xmlns:p14="http://schemas.microsoft.com/office/powerpoint/2010/main" val="20097514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H - Waterfall Vignette">
  <p:cSld name="Waterfall Vignette">
    <p:bg>
      <p:bgPr>
        <a:solidFill>
          <a:srgbClr val="F4F4F4"/>
        </a:solidFill>
        <a:effectLst/>
      </p:bgPr>
    </p:bg>
    <p:spTree>
      <p:nvGrpSpPr>
        <p:cNvPr id="1" name="Shape 340"/>
        <p:cNvGrpSpPr/>
        <p:nvPr/>
      </p:nvGrpSpPr>
      <p:grpSpPr>
        <a:xfrm>
          <a:off x="0" y="0"/>
          <a:ext cx="0" cy="0"/>
          <a:chOff x="0" y="0"/>
          <a:chExt cx="0" cy="0"/>
        </a:xfrm>
      </p:grpSpPr>
      <p:pic>
        <p:nvPicPr>
          <p:cNvPr id="341" name="Google Shape;341;p49"/>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42" name="Google Shape;342;p49"/>
          <p:cNvPicPr preferRelativeResize="0"/>
          <p:nvPr/>
        </p:nvPicPr>
        <p:blipFill rotWithShape="1">
          <a:blip r:embed="rId3">
            <a:alphaModFix/>
          </a:blip>
          <a:srcRect/>
          <a:stretch/>
        </p:blipFill>
        <p:spPr>
          <a:xfrm>
            <a:off x="4" y="0"/>
            <a:ext cx="12188815" cy="6856208"/>
          </a:xfrm>
          <a:prstGeom prst="rect">
            <a:avLst/>
          </a:prstGeom>
          <a:noFill/>
          <a:ln>
            <a:noFill/>
          </a:ln>
        </p:spPr>
      </p:pic>
      <p:sp>
        <p:nvSpPr>
          <p:cNvPr id="343" name="Google Shape;343;p4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44" name="Google Shape;344;p49"/>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45" name="Google Shape;345;p49"/>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46" name="Google Shape;346;p49"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I - Tree Vignette">
  <p:cSld name="Tree Vignette">
    <p:bg>
      <p:bgPr>
        <a:solidFill>
          <a:srgbClr val="F4F4F4"/>
        </a:solidFill>
        <a:effectLst/>
      </p:bgPr>
    </p:bg>
    <p:spTree>
      <p:nvGrpSpPr>
        <p:cNvPr id="1" name="Shape 347"/>
        <p:cNvGrpSpPr/>
        <p:nvPr/>
      </p:nvGrpSpPr>
      <p:grpSpPr>
        <a:xfrm>
          <a:off x="0" y="0"/>
          <a:ext cx="0" cy="0"/>
          <a:chOff x="0" y="0"/>
          <a:chExt cx="0" cy="0"/>
        </a:xfrm>
      </p:grpSpPr>
      <p:pic>
        <p:nvPicPr>
          <p:cNvPr id="348" name="Google Shape;348;p50"/>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49" name="Google Shape;349;p50"/>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50" name="Google Shape;350;p5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51" name="Google Shape;351;p50"/>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52" name="Google Shape;352;p50"/>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53" name="Google Shape;353;p50"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J - Roller Coaster Vignette">
  <p:cSld name="Roller Coaster Vignette">
    <p:bg>
      <p:bgPr>
        <a:solidFill>
          <a:srgbClr val="F4F4F4"/>
        </a:solidFill>
        <a:effectLst/>
      </p:bgPr>
    </p:bg>
    <p:spTree>
      <p:nvGrpSpPr>
        <p:cNvPr id="1" name="Shape 354"/>
        <p:cNvGrpSpPr/>
        <p:nvPr/>
      </p:nvGrpSpPr>
      <p:grpSpPr>
        <a:xfrm>
          <a:off x="0" y="0"/>
          <a:ext cx="0" cy="0"/>
          <a:chOff x="0" y="0"/>
          <a:chExt cx="0" cy="0"/>
        </a:xfrm>
      </p:grpSpPr>
      <p:pic>
        <p:nvPicPr>
          <p:cNvPr id="355" name="Google Shape;355;p51"/>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56" name="Google Shape;356;p51"/>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57" name="Google Shape;357;p5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58" name="Google Shape;358;p51"/>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59" name="Google Shape;359;p5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60" name="Google Shape;360;p51"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K - Mountain Peak Vignette">
  <p:cSld name="Mountain Peak Vignette">
    <p:bg>
      <p:bgPr>
        <a:solidFill>
          <a:srgbClr val="F4F4F4"/>
        </a:solidFill>
        <a:effectLst/>
      </p:bgPr>
    </p:bg>
    <p:spTree>
      <p:nvGrpSpPr>
        <p:cNvPr id="1" name="Shape 361"/>
        <p:cNvGrpSpPr/>
        <p:nvPr/>
      </p:nvGrpSpPr>
      <p:grpSpPr>
        <a:xfrm>
          <a:off x="0" y="0"/>
          <a:ext cx="0" cy="0"/>
          <a:chOff x="0" y="0"/>
          <a:chExt cx="0" cy="0"/>
        </a:xfrm>
      </p:grpSpPr>
      <p:pic>
        <p:nvPicPr>
          <p:cNvPr id="362" name="Google Shape;362;p52"/>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63" name="Google Shape;363;p52"/>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64" name="Google Shape;364;p5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65" name="Google Shape;365;p52"/>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66" name="Google Shape;366;p52"/>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67" name="Google Shape;367;p52"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L - Balloon Vignette">
  <p:cSld name="Balloon Vignette">
    <p:bg>
      <p:bgPr>
        <a:solidFill>
          <a:srgbClr val="F4F4F4"/>
        </a:solidFill>
        <a:effectLst/>
      </p:bgPr>
    </p:bg>
    <p:spTree>
      <p:nvGrpSpPr>
        <p:cNvPr id="1" name="Shape 368"/>
        <p:cNvGrpSpPr/>
        <p:nvPr/>
      </p:nvGrpSpPr>
      <p:grpSpPr>
        <a:xfrm>
          <a:off x="0" y="0"/>
          <a:ext cx="0" cy="0"/>
          <a:chOff x="0" y="0"/>
          <a:chExt cx="0" cy="0"/>
        </a:xfrm>
      </p:grpSpPr>
      <p:pic>
        <p:nvPicPr>
          <p:cNvPr id="369" name="Google Shape;369;p53"/>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70" name="Google Shape;370;p53"/>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71" name="Google Shape;371;p53"/>
          <p:cNvSpPr txBox="1">
            <a:spLocks noGrp="1"/>
          </p:cNvSpPr>
          <p:nvPr>
            <p:ph type="title"/>
          </p:nvPr>
        </p:nvSpPr>
        <p:spPr>
          <a:xfrm>
            <a:off x="571500" y="63504"/>
            <a:ext cx="74295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72" name="Google Shape;372;p53"/>
          <p:cNvSpPr txBox="1">
            <a:spLocks noGrp="1"/>
          </p:cNvSpPr>
          <p:nvPr>
            <p:ph type="body" idx="1"/>
          </p:nvPr>
        </p:nvSpPr>
        <p:spPr>
          <a:xfrm>
            <a:off x="571500" y="1611888"/>
            <a:ext cx="72816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73" name="Google Shape;373;p53"/>
          <p:cNvSpPr txBox="1">
            <a:spLocks noGrp="1"/>
          </p:cNvSpPr>
          <p:nvPr>
            <p:ph type="body" idx="2"/>
          </p:nvPr>
        </p:nvSpPr>
        <p:spPr>
          <a:xfrm>
            <a:off x="571500" y="1097179"/>
            <a:ext cx="74295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74" name="Google Shape;374;p53"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2 - Path Vignette">
  <p:cSld name="Path Vignette">
    <p:bg>
      <p:bgPr>
        <a:solidFill>
          <a:srgbClr val="F4F4F4"/>
        </a:solidFill>
        <a:effectLst/>
      </p:bgPr>
    </p:bg>
    <p:spTree>
      <p:nvGrpSpPr>
        <p:cNvPr id="1" name="Shape 375"/>
        <p:cNvGrpSpPr/>
        <p:nvPr/>
      </p:nvGrpSpPr>
      <p:grpSpPr>
        <a:xfrm>
          <a:off x="0" y="0"/>
          <a:ext cx="0" cy="0"/>
          <a:chOff x="0" y="0"/>
          <a:chExt cx="0" cy="0"/>
        </a:xfrm>
      </p:grpSpPr>
      <p:pic>
        <p:nvPicPr>
          <p:cNvPr id="376" name="Google Shape;376;p54"/>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77" name="Google Shape;377;p54"/>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78" name="Google Shape;378;p5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79" name="Google Shape;379;p54"/>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80" name="Google Shape;380;p5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81" name="Google Shape;381;p54"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3 - Looking Vignette">
  <p:cSld name="Looking Vignette">
    <p:bg>
      <p:bgPr>
        <a:solidFill>
          <a:srgbClr val="F4F4F4"/>
        </a:solidFill>
        <a:effectLst/>
      </p:bgPr>
    </p:bg>
    <p:spTree>
      <p:nvGrpSpPr>
        <p:cNvPr id="1" name="Shape 382"/>
        <p:cNvGrpSpPr/>
        <p:nvPr/>
      </p:nvGrpSpPr>
      <p:grpSpPr>
        <a:xfrm>
          <a:off x="0" y="0"/>
          <a:ext cx="0" cy="0"/>
          <a:chOff x="0" y="0"/>
          <a:chExt cx="0" cy="0"/>
        </a:xfrm>
      </p:grpSpPr>
      <p:pic>
        <p:nvPicPr>
          <p:cNvPr id="383" name="Google Shape;383;p55"/>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84" name="Google Shape;384;p55"/>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85" name="Google Shape;385;p5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86" name="Google Shape;386;p55"/>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87" name="Google Shape;387;p5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88" name="Google Shape;388;p55"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1 - Hill Staging Vignette">
  <p:cSld name="Hill Staging Vignette">
    <p:bg>
      <p:bgPr>
        <a:solidFill>
          <a:srgbClr val="F4F4F4"/>
        </a:solidFill>
        <a:effectLst/>
      </p:bgPr>
    </p:bg>
    <p:spTree>
      <p:nvGrpSpPr>
        <p:cNvPr id="1" name="Shape 389"/>
        <p:cNvGrpSpPr/>
        <p:nvPr/>
      </p:nvGrpSpPr>
      <p:grpSpPr>
        <a:xfrm>
          <a:off x="0" y="0"/>
          <a:ext cx="0" cy="0"/>
          <a:chOff x="0" y="0"/>
          <a:chExt cx="0" cy="0"/>
        </a:xfrm>
      </p:grpSpPr>
      <p:pic>
        <p:nvPicPr>
          <p:cNvPr id="390" name="Google Shape;390;p56"/>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391" name="Google Shape;391;p5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92" name="Google Shape;392;p56"/>
          <p:cNvSpPr txBox="1">
            <a:spLocks noGrp="1"/>
          </p:cNvSpPr>
          <p:nvPr>
            <p:ph type="body" idx="1"/>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93" name="Google Shape;393;p5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394" name="Google Shape;394;p56"/>
          <p:cNvSpPr txBox="1">
            <a:spLocks noGrp="1"/>
          </p:cNvSpPr>
          <p:nvPr>
            <p:ph type="body" idx="2"/>
          </p:nvPr>
        </p:nvSpPr>
        <p:spPr>
          <a:xfrm>
            <a:off x="571500" y="1609456"/>
            <a:ext cx="9813900" cy="3857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800"/>
              <a:buNone/>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A2 - Title Slide_ B">
  <p:cSld name="Title Slide_ B">
    <p:bg>
      <p:bgPr>
        <a:solidFill>
          <a:srgbClr val="F4F4F4"/>
        </a:solidFill>
        <a:effectLst/>
      </p:bgPr>
    </p:bg>
    <p:spTree>
      <p:nvGrpSpPr>
        <p:cNvPr id="1" name="Shape 256"/>
        <p:cNvGrpSpPr/>
        <p:nvPr/>
      </p:nvGrpSpPr>
      <p:grpSpPr>
        <a:xfrm>
          <a:off x="0" y="0"/>
          <a:ext cx="0" cy="0"/>
          <a:chOff x="0" y="0"/>
          <a:chExt cx="0" cy="0"/>
        </a:xfrm>
      </p:grpSpPr>
      <p:pic>
        <p:nvPicPr>
          <p:cNvPr id="257" name="Google Shape;257;p38"/>
          <p:cNvPicPr preferRelativeResize="0"/>
          <p:nvPr/>
        </p:nvPicPr>
        <p:blipFill rotWithShape="1">
          <a:blip r:embed="rId2">
            <a:alphaModFix/>
          </a:blip>
          <a:srcRect/>
          <a:stretch/>
        </p:blipFill>
        <p:spPr>
          <a:xfrm>
            <a:off x="0" y="893"/>
            <a:ext cx="12188822" cy="6856212"/>
          </a:xfrm>
          <a:prstGeom prst="rect">
            <a:avLst/>
          </a:prstGeom>
          <a:noFill/>
          <a:ln>
            <a:noFill/>
          </a:ln>
        </p:spPr>
      </p:pic>
      <p:sp>
        <p:nvSpPr>
          <p:cNvPr id="258" name="Google Shape;258;p38"/>
          <p:cNvSpPr txBox="1">
            <a:spLocks noGrp="1"/>
          </p:cNvSpPr>
          <p:nvPr>
            <p:ph type="ctrTitle"/>
          </p:nvPr>
        </p:nvSpPr>
        <p:spPr>
          <a:xfrm>
            <a:off x="567278" y="2042899"/>
            <a:ext cx="67362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500">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59" name="Google Shape;259;p38"/>
          <p:cNvSpPr txBox="1">
            <a:spLocks noGrp="1"/>
          </p:cNvSpPr>
          <p:nvPr>
            <p:ph type="subTitle" idx="1"/>
          </p:nvPr>
        </p:nvSpPr>
        <p:spPr>
          <a:xfrm>
            <a:off x="578056" y="3397029"/>
            <a:ext cx="6725700" cy="4770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800"/>
              <a:buNone/>
              <a:defRPr>
                <a:solidFill>
                  <a:srgbClr val="8A9ABD"/>
                </a:solidFill>
              </a:defRPr>
            </a:lvl2pPr>
            <a:lvl3pPr lvl="2" algn="ctr" rtl="0">
              <a:spcBef>
                <a:spcPts val="600"/>
              </a:spcBef>
              <a:spcAft>
                <a:spcPts val="0"/>
              </a:spcAft>
              <a:buSzPts val="1600"/>
              <a:buNone/>
              <a:defRPr>
                <a:solidFill>
                  <a:srgbClr val="8A9ABD"/>
                </a:solidFill>
              </a:defRPr>
            </a:lvl3pPr>
            <a:lvl4pPr lvl="3" algn="ctr" rtl="0">
              <a:spcBef>
                <a:spcPts val="600"/>
              </a:spcBef>
              <a:spcAft>
                <a:spcPts val="0"/>
              </a:spcAft>
              <a:buSzPts val="1400"/>
              <a:buNone/>
              <a:defRPr>
                <a:solidFill>
                  <a:srgbClr val="8A9ABD"/>
                </a:solidFill>
              </a:defRPr>
            </a:lvl4pPr>
            <a:lvl5pPr lvl="4" algn="ctr" rtl="0">
              <a:spcBef>
                <a:spcPts val="600"/>
              </a:spcBef>
              <a:spcAft>
                <a:spcPts val="0"/>
              </a:spcAft>
              <a:buSzPts val="2000"/>
              <a:buNone/>
              <a:defRPr>
                <a:solidFill>
                  <a:srgbClr val="8A9ABD"/>
                </a:solidFill>
              </a:defRPr>
            </a:lvl5pPr>
            <a:lvl6pPr lvl="5" algn="ctr" rtl="0">
              <a:spcBef>
                <a:spcPts val="6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260" name="Google Shape;260;p38"/>
          <p:cNvSpPr txBox="1">
            <a:spLocks noGrp="1"/>
          </p:cNvSpPr>
          <p:nvPr>
            <p:ph type="body" idx="2"/>
          </p:nvPr>
        </p:nvSpPr>
        <p:spPr>
          <a:xfrm>
            <a:off x="578056" y="5022185"/>
            <a:ext cx="6447300" cy="2850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Font typeface="Salesforce Sans"/>
              <a:buNone/>
              <a:defRPr sz="1800" b="0" i="0">
                <a:solidFill>
                  <a:schemeClr val="accent1"/>
                </a:solidFill>
                <a:latin typeface="Salesforce Sans"/>
                <a:ea typeface="Salesforce Sans"/>
                <a:cs typeface="Salesforce Sans"/>
                <a:sym typeface="Salesforce Sans"/>
              </a:defRPr>
            </a:lvl1pPr>
            <a:lvl2pPr marL="914400" lvl="1" indent="-228600" algn="l" rtl="0">
              <a:spcBef>
                <a:spcPts val="300"/>
              </a:spcBef>
              <a:spcAft>
                <a:spcPts val="0"/>
              </a:spcAft>
              <a:buSzPts val="1540"/>
              <a:buFont typeface="Arial"/>
              <a:buNone/>
              <a:defRPr sz="14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400"/>
              <a:buFont typeface="Arial"/>
              <a:buNone/>
              <a:defRPr sz="14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400"/>
              <a:buNone/>
              <a:defRPr sz="900">
                <a:solidFill>
                  <a:schemeClr val="lt1"/>
                </a:solidFill>
                <a:latin typeface="Salesforce Sans"/>
                <a:ea typeface="Salesforce Sans"/>
                <a:cs typeface="Salesforce Sans"/>
                <a:sym typeface="Salesforce Sans"/>
              </a:defRPr>
            </a:lvl5pPr>
            <a:lvl6pPr marL="2743200" lvl="5" indent="-342900" algn="l" rtl="0">
              <a:spcBef>
                <a:spcPts val="36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61" name="Google Shape;261;p38"/>
          <p:cNvSpPr txBox="1">
            <a:spLocks noGrp="1"/>
          </p:cNvSpPr>
          <p:nvPr>
            <p:ph type="body" idx="3"/>
          </p:nvPr>
        </p:nvSpPr>
        <p:spPr>
          <a:xfrm>
            <a:off x="578056" y="4750951"/>
            <a:ext cx="64473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800"/>
              <a:buNone/>
              <a:defRPr sz="1800" b="1">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pic>
        <p:nvPicPr>
          <p:cNvPr id="262" name="Google Shape;262;p38" descr="pasted-image.pdf"/>
          <p:cNvPicPr preferRelativeResize="0"/>
          <p:nvPr/>
        </p:nvPicPr>
        <p:blipFill rotWithShape="1">
          <a:blip r:embed="rId3">
            <a:alphaModFix/>
          </a:blip>
          <a:srcRect/>
          <a:stretch/>
        </p:blipFill>
        <p:spPr>
          <a:xfrm>
            <a:off x="501090" y="437002"/>
            <a:ext cx="1349605" cy="944895"/>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2 - Wall Staging Vignette - Large">
  <p:cSld name="Wall Staging Vignette - Large">
    <p:bg>
      <p:bgPr>
        <a:solidFill>
          <a:srgbClr val="F4F4F4"/>
        </a:solidFill>
        <a:effectLst/>
      </p:bgPr>
    </p:bg>
    <p:spTree>
      <p:nvGrpSpPr>
        <p:cNvPr id="1" name="Shape 395"/>
        <p:cNvGrpSpPr/>
        <p:nvPr/>
      </p:nvGrpSpPr>
      <p:grpSpPr>
        <a:xfrm>
          <a:off x="0" y="0"/>
          <a:ext cx="0" cy="0"/>
          <a:chOff x="0" y="0"/>
          <a:chExt cx="0" cy="0"/>
        </a:xfrm>
      </p:grpSpPr>
      <p:pic>
        <p:nvPicPr>
          <p:cNvPr id="396" name="Google Shape;396;p57"/>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397" name="Google Shape;397;p57"/>
          <p:cNvSpPr txBox="1">
            <a:spLocks noGrp="1"/>
          </p:cNvSpPr>
          <p:nvPr>
            <p:ph type="body" idx="1"/>
          </p:nvPr>
        </p:nvSpPr>
        <p:spPr>
          <a:xfrm>
            <a:off x="571500" y="1611887"/>
            <a:ext cx="11046000" cy="266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98" name="Google Shape;398;p5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99" name="Google Shape;399;p5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00" name="Google Shape;400;p57"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3 - Wall Staging Vignette - Small">
  <p:cSld name="Wall Staging Vignette - Small">
    <p:bg>
      <p:bgPr>
        <a:solidFill>
          <a:srgbClr val="F4F4F4"/>
        </a:solidFill>
        <a:effectLst/>
      </p:bgPr>
    </p:bg>
    <p:spTree>
      <p:nvGrpSpPr>
        <p:cNvPr id="1" name="Shape 401"/>
        <p:cNvGrpSpPr/>
        <p:nvPr/>
      </p:nvGrpSpPr>
      <p:grpSpPr>
        <a:xfrm>
          <a:off x="0" y="0"/>
          <a:ext cx="0" cy="0"/>
          <a:chOff x="0" y="0"/>
          <a:chExt cx="0" cy="0"/>
        </a:xfrm>
      </p:grpSpPr>
      <p:pic>
        <p:nvPicPr>
          <p:cNvPr id="402" name="Google Shape;402;p58"/>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03" name="Google Shape;403;p5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04" name="Google Shape;404;p58"/>
          <p:cNvSpPr txBox="1">
            <a:spLocks noGrp="1"/>
          </p:cNvSpPr>
          <p:nvPr>
            <p:ph type="body" idx="1"/>
          </p:nvPr>
        </p:nvSpPr>
        <p:spPr>
          <a:xfrm>
            <a:off x="571499" y="1611888"/>
            <a:ext cx="47994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05" name="Google Shape;405;p58"/>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06" name="Google Shape;406;p58"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U1 - Callout Sign Vignette - Large">
  <p:cSld name="Callout Sign Vignette - Large">
    <p:bg>
      <p:bgPr>
        <a:solidFill>
          <a:srgbClr val="F4F4F4"/>
        </a:solidFill>
        <a:effectLst/>
      </p:bgPr>
    </p:bg>
    <p:spTree>
      <p:nvGrpSpPr>
        <p:cNvPr id="1" name="Shape 407"/>
        <p:cNvGrpSpPr/>
        <p:nvPr/>
      </p:nvGrpSpPr>
      <p:grpSpPr>
        <a:xfrm>
          <a:off x="0" y="0"/>
          <a:ext cx="0" cy="0"/>
          <a:chOff x="0" y="0"/>
          <a:chExt cx="0" cy="0"/>
        </a:xfrm>
      </p:grpSpPr>
      <p:pic>
        <p:nvPicPr>
          <p:cNvPr id="408" name="Google Shape;408;p59"/>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09" name="Google Shape;409;p59"/>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a:solidFill>
                <a:schemeClr val="dk1"/>
              </a:solidFill>
              <a:latin typeface="Salesforce Sans"/>
              <a:ea typeface="Salesforce Sans"/>
              <a:cs typeface="Salesforce Sans"/>
              <a:sym typeface="Salesforce Sans"/>
            </a:endParaRPr>
          </a:p>
        </p:txBody>
      </p:sp>
      <p:sp>
        <p:nvSpPr>
          <p:cNvPr id="410" name="Google Shape;410;p59"/>
          <p:cNvSpPr txBox="1">
            <a:spLocks noGrp="1"/>
          </p:cNvSpPr>
          <p:nvPr>
            <p:ph type="body" idx="1"/>
          </p:nvPr>
        </p:nvSpPr>
        <p:spPr>
          <a:xfrm>
            <a:off x="1074516" y="1866959"/>
            <a:ext cx="9882900" cy="353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000"/>
              <a:buNone/>
              <a:defRPr>
                <a:solidFill>
                  <a:srgbClr val="424145"/>
                </a:solidFill>
              </a:defRPr>
            </a:lvl1pPr>
            <a:lvl2pPr marL="914400" lvl="1" indent="-342900" algn="l" rtl="0">
              <a:lnSpc>
                <a:spcPct val="100000"/>
              </a:lnSpc>
              <a:spcBef>
                <a:spcPts val="300"/>
              </a:spcBef>
              <a:spcAft>
                <a:spcPts val="0"/>
              </a:spcAft>
              <a:buSzPts val="1800"/>
              <a:buChar char="•"/>
              <a:defRPr>
                <a:solidFill>
                  <a:srgbClr val="424145"/>
                </a:solidFill>
              </a:defRPr>
            </a:lvl2pPr>
            <a:lvl3pPr marL="1371600" lvl="2" indent="-330200" algn="l" rtl="0">
              <a:lnSpc>
                <a:spcPct val="100000"/>
              </a:lnSpc>
              <a:spcBef>
                <a:spcPts val="600"/>
              </a:spcBef>
              <a:spcAft>
                <a:spcPts val="0"/>
              </a:spcAft>
              <a:buSzPts val="1600"/>
              <a:buChar char="•"/>
              <a:defRPr>
                <a:solidFill>
                  <a:srgbClr val="424145"/>
                </a:solidFill>
              </a:defRPr>
            </a:lvl3pPr>
            <a:lvl4pPr marL="1828800" lvl="3" indent="-317500" algn="l" rtl="0">
              <a:lnSpc>
                <a:spcPct val="100000"/>
              </a:lnSpc>
              <a:spcBef>
                <a:spcPts val="600"/>
              </a:spcBef>
              <a:spcAft>
                <a:spcPts val="0"/>
              </a:spcAft>
              <a:buSzPts val="1400"/>
              <a:buChar char="•"/>
              <a:defRPr>
                <a:solidFill>
                  <a:srgbClr val="424145"/>
                </a:solidFill>
              </a:defRPr>
            </a:lvl4pPr>
            <a:lvl5pPr marL="2286000" lvl="4" indent="-228600" algn="l" rtl="0">
              <a:lnSpc>
                <a:spcPct val="100000"/>
              </a:lnSpc>
              <a:spcBef>
                <a:spcPts val="600"/>
              </a:spcBef>
              <a:spcAft>
                <a:spcPts val="0"/>
              </a:spcAft>
              <a:buSzPts val="1400"/>
              <a:buNone/>
              <a:defRPr>
                <a:solidFill>
                  <a:srgbClr val="424145"/>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11" name="Google Shape;411;p59"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12" name="Google Shape;412;p59"/>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U2 - Callout Sign Vignette - Small">
  <p:cSld name="Callout Sign Vignette - Small">
    <p:bg>
      <p:bgPr>
        <a:solidFill>
          <a:srgbClr val="F4F4F4"/>
        </a:solidFill>
        <a:effectLst/>
      </p:bgPr>
    </p:bg>
    <p:spTree>
      <p:nvGrpSpPr>
        <p:cNvPr id="1" name="Shape 413"/>
        <p:cNvGrpSpPr/>
        <p:nvPr/>
      </p:nvGrpSpPr>
      <p:grpSpPr>
        <a:xfrm>
          <a:off x="0" y="0"/>
          <a:ext cx="0" cy="0"/>
          <a:chOff x="0" y="0"/>
          <a:chExt cx="0" cy="0"/>
        </a:xfrm>
      </p:grpSpPr>
      <p:pic>
        <p:nvPicPr>
          <p:cNvPr id="414" name="Google Shape;414;p60"/>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15" name="Google Shape;415;p6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16" name="Google Shape;416;p60"/>
          <p:cNvSpPr txBox="1">
            <a:spLocks noGrp="1"/>
          </p:cNvSpPr>
          <p:nvPr>
            <p:ph type="body" idx="1"/>
          </p:nvPr>
        </p:nvSpPr>
        <p:spPr>
          <a:xfrm>
            <a:off x="571500" y="1611888"/>
            <a:ext cx="11046000" cy="4425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17" name="Google Shape;417;p60"/>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18" name="Google Shape;418;p60"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19" name="Google Shape;419;p60"/>
          <p:cNvSpPr txBox="1">
            <a:spLocks noGrp="1"/>
          </p:cNvSpPr>
          <p:nvPr>
            <p:ph type="body" idx="3"/>
          </p:nvPr>
        </p:nvSpPr>
        <p:spPr>
          <a:xfrm>
            <a:off x="8248564" y="3736209"/>
            <a:ext cx="3147000" cy="1366800"/>
          </a:xfrm>
          <a:prstGeom prst="rect">
            <a:avLst/>
          </a:prstGeom>
          <a:noFill/>
          <a:ln>
            <a:noFill/>
          </a:ln>
        </p:spPr>
        <p:txBody>
          <a:bodyPr spcFirstLastPara="1" wrap="square" lIns="0" tIns="0" rIns="0" bIns="0" anchor="t" anchorCtr="0">
            <a:noAutofit/>
          </a:bodyPr>
          <a:lstStyle>
            <a:lvl1pPr marL="457200" lvl="0" indent="-228600" algn="ctr" rtl="0">
              <a:spcBef>
                <a:spcPts val="1100"/>
              </a:spcBef>
              <a:spcAft>
                <a:spcPts val="0"/>
              </a:spcAft>
              <a:buSzPts val="2200"/>
              <a:buNone/>
              <a:defRPr sz="2200">
                <a:solidFill>
                  <a:schemeClr val="lt1"/>
                </a:solidFill>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V1 - Small Staging Area - Left">
  <p:cSld name="Small Staging Area - Left">
    <p:bg>
      <p:bgPr>
        <a:solidFill>
          <a:srgbClr val="F4F4F4"/>
        </a:solidFill>
        <a:effectLst/>
      </p:bgPr>
    </p:bg>
    <p:spTree>
      <p:nvGrpSpPr>
        <p:cNvPr id="1" name="Shape 420"/>
        <p:cNvGrpSpPr/>
        <p:nvPr/>
      </p:nvGrpSpPr>
      <p:grpSpPr>
        <a:xfrm>
          <a:off x="0" y="0"/>
          <a:ext cx="0" cy="0"/>
          <a:chOff x="0" y="0"/>
          <a:chExt cx="0" cy="0"/>
        </a:xfrm>
      </p:grpSpPr>
      <p:pic>
        <p:nvPicPr>
          <p:cNvPr id="421" name="Google Shape;421;p61"/>
          <p:cNvPicPr preferRelativeResize="0"/>
          <p:nvPr/>
        </p:nvPicPr>
        <p:blipFill rotWithShape="1">
          <a:blip r:embed="rId2">
            <a:alphaModFix/>
          </a:blip>
          <a:srcRect/>
          <a:stretch/>
        </p:blipFill>
        <p:spPr>
          <a:xfrm flipH="1">
            <a:off x="4" y="893"/>
            <a:ext cx="12188815" cy="6856208"/>
          </a:xfrm>
          <a:prstGeom prst="rect">
            <a:avLst/>
          </a:prstGeom>
          <a:noFill/>
          <a:ln>
            <a:noFill/>
          </a:ln>
        </p:spPr>
      </p:pic>
      <p:sp>
        <p:nvSpPr>
          <p:cNvPr id="422" name="Google Shape;422;p61"/>
          <p:cNvSpPr txBox="1">
            <a:spLocks noGrp="1"/>
          </p:cNvSpPr>
          <p:nvPr>
            <p:ph type="body" idx="1"/>
          </p:nvPr>
        </p:nvSpPr>
        <p:spPr>
          <a:xfrm>
            <a:off x="571500" y="1611884"/>
            <a:ext cx="11046000" cy="2517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23" name="Google Shape;423;p61"/>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24" name="Google Shape;424;p61"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25" name="Google Shape;425;p61"/>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V2 - Small Staging Area - Right">
  <p:cSld name="Small Staging Area - Right">
    <p:bg>
      <p:bgPr>
        <a:solidFill>
          <a:srgbClr val="F4F4F4"/>
        </a:solidFill>
        <a:effectLst/>
      </p:bgPr>
    </p:bg>
    <p:spTree>
      <p:nvGrpSpPr>
        <p:cNvPr id="1" name="Shape 426"/>
        <p:cNvGrpSpPr/>
        <p:nvPr/>
      </p:nvGrpSpPr>
      <p:grpSpPr>
        <a:xfrm>
          <a:off x="0" y="0"/>
          <a:ext cx="0" cy="0"/>
          <a:chOff x="0" y="0"/>
          <a:chExt cx="0" cy="0"/>
        </a:xfrm>
      </p:grpSpPr>
      <p:pic>
        <p:nvPicPr>
          <p:cNvPr id="427" name="Google Shape;427;p62"/>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28" name="Google Shape;428;p62"/>
          <p:cNvSpPr txBox="1">
            <a:spLocks noGrp="1"/>
          </p:cNvSpPr>
          <p:nvPr>
            <p:ph type="body" idx="1"/>
          </p:nvPr>
        </p:nvSpPr>
        <p:spPr>
          <a:xfrm>
            <a:off x="571500" y="1611884"/>
            <a:ext cx="110460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29" name="Google Shape;429;p62"/>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30" name="Google Shape;430;p6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431" name="Google Shape;431;p6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V3 - Medium Staging Area">
  <p:cSld name="Medium Staging Area">
    <p:bg>
      <p:bgPr>
        <a:solidFill>
          <a:srgbClr val="F4F4F4"/>
        </a:solidFill>
        <a:effectLst/>
      </p:bgPr>
    </p:bg>
    <p:spTree>
      <p:nvGrpSpPr>
        <p:cNvPr id="1" name="Shape 432"/>
        <p:cNvGrpSpPr/>
        <p:nvPr/>
      </p:nvGrpSpPr>
      <p:grpSpPr>
        <a:xfrm>
          <a:off x="0" y="0"/>
          <a:ext cx="0" cy="0"/>
          <a:chOff x="0" y="0"/>
          <a:chExt cx="0" cy="0"/>
        </a:xfrm>
      </p:grpSpPr>
      <p:pic>
        <p:nvPicPr>
          <p:cNvPr id="433" name="Google Shape;433;p63"/>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34" name="Google Shape;434;p63"/>
          <p:cNvSpPr txBox="1">
            <a:spLocks noGrp="1"/>
          </p:cNvSpPr>
          <p:nvPr>
            <p:ph type="body" idx="1"/>
          </p:nvPr>
        </p:nvSpPr>
        <p:spPr>
          <a:xfrm>
            <a:off x="571500" y="1611884"/>
            <a:ext cx="65817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35" name="Google Shape;435;p63"/>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36" name="Google Shape;436;p6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437" name="Google Shape;437;p63"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V4 - Large Staging Area">
  <p:cSld name="Large Staging Area">
    <p:bg>
      <p:bgPr>
        <a:solidFill>
          <a:srgbClr val="F4F4F4"/>
        </a:solidFill>
        <a:effectLst/>
      </p:bgPr>
    </p:bg>
    <p:spTree>
      <p:nvGrpSpPr>
        <p:cNvPr id="1" name="Shape 438"/>
        <p:cNvGrpSpPr/>
        <p:nvPr/>
      </p:nvGrpSpPr>
      <p:grpSpPr>
        <a:xfrm>
          <a:off x="0" y="0"/>
          <a:ext cx="0" cy="0"/>
          <a:chOff x="0" y="0"/>
          <a:chExt cx="0" cy="0"/>
        </a:xfrm>
      </p:grpSpPr>
      <p:pic>
        <p:nvPicPr>
          <p:cNvPr id="439" name="Google Shape;439;p64"/>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40" name="Google Shape;440;p64"/>
          <p:cNvSpPr txBox="1">
            <a:spLocks noGrp="1"/>
          </p:cNvSpPr>
          <p:nvPr>
            <p:ph type="body" idx="1"/>
          </p:nvPr>
        </p:nvSpPr>
        <p:spPr>
          <a:xfrm>
            <a:off x="571500" y="1611887"/>
            <a:ext cx="49245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41" name="Google Shape;441;p6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42" name="Google Shape;442;p64"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43" name="Google Shape;443;p64"/>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V5 - Path Staging  Vignette">
  <p:cSld name="Path Staging  Vignette">
    <p:bg>
      <p:bgPr>
        <a:solidFill>
          <a:srgbClr val="F4F4F4"/>
        </a:solidFill>
        <a:effectLst/>
      </p:bgPr>
    </p:bg>
    <p:spTree>
      <p:nvGrpSpPr>
        <p:cNvPr id="1" name="Shape 444"/>
        <p:cNvGrpSpPr/>
        <p:nvPr/>
      </p:nvGrpSpPr>
      <p:grpSpPr>
        <a:xfrm>
          <a:off x="0" y="0"/>
          <a:ext cx="0" cy="0"/>
          <a:chOff x="0" y="0"/>
          <a:chExt cx="0" cy="0"/>
        </a:xfrm>
      </p:grpSpPr>
      <p:pic>
        <p:nvPicPr>
          <p:cNvPr id="445" name="Google Shape;445;p65"/>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46" name="Google Shape;446;p65"/>
          <p:cNvSpPr txBox="1">
            <a:spLocks noGrp="1"/>
          </p:cNvSpPr>
          <p:nvPr>
            <p:ph type="body" idx="1"/>
          </p:nvPr>
        </p:nvSpPr>
        <p:spPr>
          <a:xfrm>
            <a:off x="571500" y="1611884"/>
            <a:ext cx="57756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47" name="Google Shape;447;p65"/>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48" name="Google Shape;448;p65"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49" name="Google Shape;449;p65"/>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X5 - Panelist Slide - 3 Up">
  <p:cSld name="Panelist Slide - 3 Up">
    <p:bg>
      <p:bgPr>
        <a:solidFill>
          <a:srgbClr val="F4F4F4"/>
        </a:solidFill>
        <a:effectLst/>
      </p:bgPr>
    </p:bg>
    <p:spTree>
      <p:nvGrpSpPr>
        <p:cNvPr id="1" name="Shape 450"/>
        <p:cNvGrpSpPr/>
        <p:nvPr/>
      </p:nvGrpSpPr>
      <p:grpSpPr>
        <a:xfrm>
          <a:off x="0" y="0"/>
          <a:ext cx="0" cy="0"/>
          <a:chOff x="0" y="0"/>
          <a:chExt cx="0" cy="0"/>
        </a:xfrm>
      </p:grpSpPr>
      <p:pic>
        <p:nvPicPr>
          <p:cNvPr id="451" name="Google Shape;451;p66"/>
          <p:cNvPicPr preferRelativeResize="0"/>
          <p:nvPr/>
        </p:nvPicPr>
        <p:blipFill rotWithShape="1">
          <a:blip r:embed="rId2">
            <a:alphaModFix/>
          </a:blip>
          <a:srcRect/>
          <a:stretch/>
        </p:blipFill>
        <p:spPr>
          <a:xfrm flipH="1">
            <a:off x="4" y="893"/>
            <a:ext cx="12188815" cy="6856208"/>
          </a:xfrm>
          <a:prstGeom prst="rect">
            <a:avLst/>
          </a:prstGeom>
          <a:noFill/>
          <a:ln>
            <a:noFill/>
          </a:ln>
        </p:spPr>
      </p:pic>
      <p:sp>
        <p:nvSpPr>
          <p:cNvPr id="452" name="Google Shape;452;p66"/>
          <p:cNvSpPr txBox="1">
            <a:spLocks noGrp="1"/>
          </p:cNvSpPr>
          <p:nvPr>
            <p:ph type="body" idx="1"/>
          </p:nvPr>
        </p:nvSpPr>
        <p:spPr>
          <a:xfrm>
            <a:off x="1016948" y="4311464"/>
            <a:ext cx="33354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53" name="Google Shape;453;p66"/>
          <p:cNvSpPr txBox="1">
            <a:spLocks noGrp="1"/>
          </p:cNvSpPr>
          <p:nvPr>
            <p:ph type="body" idx="2"/>
          </p:nvPr>
        </p:nvSpPr>
        <p:spPr>
          <a:xfrm>
            <a:off x="4456921" y="4311464"/>
            <a:ext cx="3331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54" name="Google Shape;454;p66"/>
          <p:cNvSpPr txBox="1">
            <a:spLocks noGrp="1"/>
          </p:cNvSpPr>
          <p:nvPr>
            <p:ph type="body" idx="3"/>
          </p:nvPr>
        </p:nvSpPr>
        <p:spPr>
          <a:xfrm>
            <a:off x="954448" y="3734983"/>
            <a:ext cx="34605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55" name="Google Shape;455;p66"/>
          <p:cNvSpPr txBox="1">
            <a:spLocks noGrp="1"/>
          </p:cNvSpPr>
          <p:nvPr>
            <p:ph type="body" idx="4"/>
          </p:nvPr>
        </p:nvSpPr>
        <p:spPr>
          <a:xfrm>
            <a:off x="4392502" y="3734983"/>
            <a:ext cx="34605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56" name="Google Shape;456;p66"/>
          <p:cNvSpPr>
            <a:spLocks noGrp="1"/>
          </p:cNvSpPr>
          <p:nvPr>
            <p:ph type="pic" idx="5"/>
          </p:nvPr>
        </p:nvSpPr>
        <p:spPr>
          <a:xfrm>
            <a:off x="1491447" y="1353561"/>
            <a:ext cx="2386500" cy="23814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57" name="Google Shape;457;p66"/>
          <p:cNvSpPr>
            <a:spLocks noGrp="1"/>
          </p:cNvSpPr>
          <p:nvPr>
            <p:ph type="pic" idx="6"/>
          </p:nvPr>
        </p:nvSpPr>
        <p:spPr>
          <a:xfrm>
            <a:off x="4929501" y="1353561"/>
            <a:ext cx="2386500" cy="23814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58" name="Google Shape;458;p66"/>
          <p:cNvSpPr txBox="1">
            <a:spLocks noGrp="1"/>
          </p:cNvSpPr>
          <p:nvPr>
            <p:ph type="body" idx="7"/>
          </p:nvPr>
        </p:nvSpPr>
        <p:spPr>
          <a:xfrm>
            <a:off x="7844355" y="4311464"/>
            <a:ext cx="33354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59" name="Google Shape;459;p66"/>
          <p:cNvSpPr txBox="1">
            <a:spLocks noGrp="1"/>
          </p:cNvSpPr>
          <p:nvPr>
            <p:ph type="body" idx="8"/>
          </p:nvPr>
        </p:nvSpPr>
        <p:spPr>
          <a:xfrm>
            <a:off x="7781855" y="3734983"/>
            <a:ext cx="34605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60" name="Google Shape;460;p66"/>
          <p:cNvSpPr>
            <a:spLocks noGrp="1"/>
          </p:cNvSpPr>
          <p:nvPr>
            <p:ph type="pic" idx="9"/>
          </p:nvPr>
        </p:nvSpPr>
        <p:spPr>
          <a:xfrm>
            <a:off x="8318854" y="1353561"/>
            <a:ext cx="2386500" cy="23814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pic>
        <p:nvPicPr>
          <p:cNvPr id="461" name="Google Shape;461;p6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62" name="Google Shape;462;p66"/>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A3 - Title Slide_ C">
  <p:cSld name="Title Slide_ C">
    <p:bg>
      <p:bgPr>
        <a:solidFill>
          <a:srgbClr val="F4F4F4"/>
        </a:solidFill>
        <a:effectLst/>
      </p:bgPr>
    </p:bg>
    <p:spTree>
      <p:nvGrpSpPr>
        <p:cNvPr id="1" name="Shape 263"/>
        <p:cNvGrpSpPr/>
        <p:nvPr/>
      </p:nvGrpSpPr>
      <p:grpSpPr>
        <a:xfrm>
          <a:off x="0" y="0"/>
          <a:ext cx="0" cy="0"/>
          <a:chOff x="0" y="0"/>
          <a:chExt cx="0" cy="0"/>
        </a:xfrm>
      </p:grpSpPr>
      <p:pic>
        <p:nvPicPr>
          <p:cNvPr id="264" name="Google Shape;264;p39"/>
          <p:cNvPicPr preferRelativeResize="0"/>
          <p:nvPr/>
        </p:nvPicPr>
        <p:blipFill rotWithShape="1">
          <a:blip r:embed="rId2">
            <a:alphaModFix/>
          </a:blip>
          <a:srcRect/>
          <a:stretch/>
        </p:blipFill>
        <p:spPr>
          <a:xfrm>
            <a:off x="914401" y="515243"/>
            <a:ext cx="11274420" cy="6341863"/>
          </a:xfrm>
          <a:prstGeom prst="rect">
            <a:avLst/>
          </a:prstGeom>
          <a:noFill/>
          <a:ln>
            <a:noFill/>
          </a:ln>
        </p:spPr>
      </p:pic>
      <p:pic>
        <p:nvPicPr>
          <p:cNvPr id="265" name="Google Shape;265;p39"/>
          <p:cNvPicPr preferRelativeResize="0"/>
          <p:nvPr/>
        </p:nvPicPr>
        <p:blipFill rotWithShape="1">
          <a:blip r:embed="rId3">
            <a:alphaModFix/>
          </a:blip>
          <a:srcRect/>
          <a:stretch/>
        </p:blipFill>
        <p:spPr>
          <a:xfrm>
            <a:off x="914400" y="515243"/>
            <a:ext cx="11274420" cy="6341863"/>
          </a:xfrm>
          <a:prstGeom prst="rect">
            <a:avLst/>
          </a:prstGeom>
          <a:noFill/>
          <a:ln>
            <a:noFill/>
          </a:ln>
        </p:spPr>
      </p:pic>
      <p:pic>
        <p:nvPicPr>
          <p:cNvPr id="266" name="Google Shape;266;p39" descr="pasted-image.pdf"/>
          <p:cNvPicPr preferRelativeResize="0"/>
          <p:nvPr/>
        </p:nvPicPr>
        <p:blipFill rotWithShape="1">
          <a:blip r:embed="rId4">
            <a:alphaModFix/>
          </a:blip>
          <a:srcRect/>
          <a:stretch/>
        </p:blipFill>
        <p:spPr>
          <a:xfrm>
            <a:off x="501090" y="437002"/>
            <a:ext cx="1349605" cy="944895"/>
          </a:xfrm>
          <a:prstGeom prst="rect">
            <a:avLst/>
          </a:prstGeom>
          <a:noFill/>
          <a:ln>
            <a:noFill/>
          </a:ln>
        </p:spPr>
      </p:pic>
      <p:cxnSp>
        <p:nvCxnSpPr>
          <p:cNvPr id="267" name="Google Shape;267;p39"/>
          <p:cNvCxnSpPr/>
          <p:nvPr/>
        </p:nvCxnSpPr>
        <p:spPr>
          <a:xfrm>
            <a:off x="2218766" y="391199"/>
            <a:ext cx="0" cy="824400"/>
          </a:xfrm>
          <a:prstGeom prst="straightConnector1">
            <a:avLst/>
          </a:prstGeom>
          <a:noFill/>
          <a:ln w="9525" cap="flat" cmpd="sng">
            <a:solidFill>
              <a:schemeClr val="lt2"/>
            </a:solidFill>
            <a:prstDash val="solid"/>
            <a:round/>
            <a:headEnd type="none" w="sm" len="sm"/>
            <a:tailEnd type="none" w="sm" len="sm"/>
          </a:ln>
        </p:spPr>
      </p:cxnSp>
      <p:sp>
        <p:nvSpPr>
          <p:cNvPr id="268" name="Google Shape;268;p39"/>
          <p:cNvSpPr txBox="1">
            <a:spLocks noGrp="1"/>
          </p:cNvSpPr>
          <p:nvPr>
            <p:ph type="ctrTitle"/>
          </p:nvPr>
        </p:nvSpPr>
        <p:spPr>
          <a:xfrm>
            <a:off x="567278" y="2077864"/>
            <a:ext cx="47046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500">
                <a:solidFill>
                  <a:schemeClr val="dk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69" name="Google Shape;269;p39"/>
          <p:cNvSpPr txBox="1">
            <a:spLocks noGrp="1"/>
          </p:cNvSpPr>
          <p:nvPr>
            <p:ph type="subTitle" idx="1"/>
          </p:nvPr>
        </p:nvSpPr>
        <p:spPr>
          <a:xfrm>
            <a:off x="578057" y="3397029"/>
            <a:ext cx="4697100" cy="4770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dk1"/>
                </a:solidFill>
                <a:latin typeface="Salesforce Sans"/>
                <a:ea typeface="Salesforce Sans"/>
                <a:cs typeface="Salesforce Sans"/>
                <a:sym typeface="Salesforce Sans"/>
              </a:defRPr>
            </a:lvl1pPr>
            <a:lvl2pPr lvl="1" algn="ctr" rtl="0">
              <a:spcBef>
                <a:spcPts val="200"/>
              </a:spcBef>
              <a:spcAft>
                <a:spcPts val="0"/>
              </a:spcAft>
              <a:buSzPts val="1800"/>
              <a:buNone/>
              <a:defRPr>
                <a:solidFill>
                  <a:srgbClr val="8A9ABD"/>
                </a:solidFill>
              </a:defRPr>
            </a:lvl2pPr>
            <a:lvl3pPr lvl="2" algn="ctr" rtl="0">
              <a:spcBef>
                <a:spcPts val="600"/>
              </a:spcBef>
              <a:spcAft>
                <a:spcPts val="0"/>
              </a:spcAft>
              <a:buSzPts val="1600"/>
              <a:buNone/>
              <a:defRPr>
                <a:solidFill>
                  <a:srgbClr val="8A9ABD"/>
                </a:solidFill>
              </a:defRPr>
            </a:lvl3pPr>
            <a:lvl4pPr lvl="3" algn="ctr" rtl="0">
              <a:spcBef>
                <a:spcPts val="600"/>
              </a:spcBef>
              <a:spcAft>
                <a:spcPts val="0"/>
              </a:spcAft>
              <a:buSzPts val="1400"/>
              <a:buNone/>
              <a:defRPr>
                <a:solidFill>
                  <a:srgbClr val="8A9ABD"/>
                </a:solidFill>
              </a:defRPr>
            </a:lvl4pPr>
            <a:lvl5pPr lvl="4" algn="ctr" rtl="0">
              <a:spcBef>
                <a:spcPts val="600"/>
              </a:spcBef>
              <a:spcAft>
                <a:spcPts val="0"/>
              </a:spcAft>
              <a:buSzPts val="2000"/>
              <a:buNone/>
              <a:defRPr>
                <a:solidFill>
                  <a:srgbClr val="8A9ABD"/>
                </a:solidFill>
              </a:defRPr>
            </a:lvl5pPr>
            <a:lvl6pPr lvl="5" algn="ctr" rtl="0">
              <a:spcBef>
                <a:spcPts val="6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270" name="Google Shape;270;p39"/>
          <p:cNvSpPr txBox="1">
            <a:spLocks noGrp="1"/>
          </p:cNvSpPr>
          <p:nvPr>
            <p:ph type="body" idx="2"/>
          </p:nvPr>
        </p:nvSpPr>
        <p:spPr>
          <a:xfrm>
            <a:off x="578056" y="5245288"/>
            <a:ext cx="4693800" cy="2850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Font typeface="Salesforce Sans"/>
              <a:buNone/>
              <a:defRPr sz="1800" b="0" i="0">
                <a:solidFill>
                  <a:schemeClr val="dk1"/>
                </a:solidFill>
                <a:latin typeface="Salesforce Sans"/>
                <a:ea typeface="Salesforce Sans"/>
                <a:cs typeface="Salesforce Sans"/>
                <a:sym typeface="Salesforce Sans"/>
              </a:defRPr>
            </a:lvl1pPr>
            <a:lvl2pPr marL="914400" lvl="1" indent="-228600" algn="l" rtl="0">
              <a:spcBef>
                <a:spcPts val="300"/>
              </a:spcBef>
              <a:spcAft>
                <a:spcPts val="0"/>
              </a:spcAft>
              <a:buSzPts val="1540"/>
              <a:buFont typeface="Arial"/>
              <a:buNone/>
              <a:defRPr sz="14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400"/>
              <a:buFont typeface="Arial"/>
              <a:buNone/>
              <a:defRPr sz="14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400"/>
              <a:buNone/>
              <a:defRPr sz="900">
                <a:solidFill>
                  <a:schemeClr val="lt1"/>
                </a:solidFill>
                <a:latin typeface="Salesforce Sans"/>
                <a:ea typeface="Salesforce Sans"/>
                <a:cs typeface="Salesforce Sans"/>
                <a:sym typeface="Salesforce Sans"/>
              </a:defRPr>
            </a:lvl5pPr>
            <a:lvl6pPr marL="2743200" lvl="5" indent="-342900" algn="l" rtl="0">
              <a:spcBef>
                <a:spcPts val="36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71" name="Google Shape;271;p39"/>
          <p:cNvSpPr txBox="1">
            <a:spLocks noGrp="1"/>
          </p:cNvSpPr>
          <p:nvPr>
            <p:ph type="body" idx="3"/>
          </p:nvPr>
        </p:nvSpPr>
        <p:spPr>
          <a:xfrm>
            <a:off x="578056" y="4964429"/>
            <a:ext cx="46938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800"/>
              <a:buNone/>
              <a:defRPr sz="1800" b="1">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pic>
        <p:nvPicPr>
          <p:cNvPr id="272" name="Google Shape;272;p39" descr="pasted-image.pdf"/>
          <p:cNvPicPr preferRelativeResize="0"/>
          <p:nvPr/>
        </p:nvPicPr>
        <p:blipFill rotWithShape="1">
          <a:blip r:embed="rId4">
            <a:alphaModFix/>
          </a:blip>
          <a:srcRect/>
          <a:stretch/>
        </p:blipFill>
        <p:spPr>
          <a:xfrm>
            <a:off x="501090" y="437002"/>
            <a:ext cx="1349605" cy="944895"/>
          </a:xfrm>
          <a:prstGeom prst="rect">
            <a:avLst/>
          </a:prstGeom>
          <a:noFill/>
          <a:ln>
            <a:noFill/>
          </a:ln>
        </p:spPr>
      </p:pic>
      <p:sp>
        <p:nvSpPr>
          <p:cNvPr id="273" name="Google Shape;273;p39"/>
          <p:cNvSpPr>
            <a:spLocks noGrp="1"/>
          </p:cNvSpPr>
          <p:nvPr>
            <p:ph type="pic" idx="4"/>
          </p:nvPr>
        </p:nvSpPr>
        <p:spPr>
          <a:xfrm>
            <a:off x="2627383" y="436563"/>
            <a:ext cx="1906500" cy="733500"/>
          </a:xfrm>
          <a:prstGeom prst="rect">
            <a:avLst/>
          </a:prstGeom>
          <a:solidFill>
            <a:srgbClr val="E7E6E4"/>
          </a:solidFill>
          <a:ln>
            <a:noFill/>
          </a:ln>
        </p:spPr>
        <p:txBody>
          <a:bodyPr spcFirstLastPara="1" wrap="square" lIns="0" tIns="0" rIns="0" bIns="0" anchor="ctr" anchorCtr="0">
            <a:noAutofit/>
          </a:bodyPr>
          <a:lstStyle>
            <a:lvl1pPr marR="0" lvl="0" algn="ctr" rtl="0">
              <a:spcBef>
                <a:spcPts val="1100"/>
              </a:spcBef>
              <a:spcAft>
                <a:spcPts val="0"/>
              </a:spcAft>
              <a:buClr>
                <a:srgbClr val="7F7F7F"/>
              </a:buClr>
              <a:buSzPts val="1600"/>
              <a:buFont typeface="Arial"/>
              <a:buNone/>
              <a:defRPr sz="1600" b="0" i="0" u="none" strike="noStrike" cap="none">
                <a:solidFill>
                  <a:schemeClr val="accent2"/>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X6 - Panelist Slide - 5 Up">
  <p:cSld name="Panelist Slide - 5 Up">
    <p:bg>
      <p:bgPr>
        <a:solidFill>
          <a:srgbClr val="F4F4F4"/>
        </a:solidFill>
        <a:effectLst/>
      </p:bgPr>
    </p:bg>
    <p:spTree>
      <p:nvGrpSpPr>
        <p:cNvPr id="1" name="Shape 463"/>
        <p:cNvGrpSpPr/>
        <p:nvPr/>
      </p:nvGrpSpPr>
      <p:grpSpPr>
        <a:xfrm>
          <a:off x="0" y="0"/>
          <a:ext cx="0" cy="0"/>
          <a:chOff x="0" y="0"/>
          <a:chExt cx="0" cy="0"/>
        </a:xfrm>
      </p:grpSpPr>
      <p:pic>
        <p:nvPicPr>
          <p:cNvPr id="464" name="Google Shape;464;p67"/>
          <p:cNvPicPr preferRelativeResize="0"/>
          <p:nvPr/>
        </p:nvPicPr>
        <p:blipFill rotWithShape="1">
          <a:blip r:embed="rId2">
            <a:alphaModFix/>
          </a:blip>
          <a:srcRect/>
          <a:stretch/>
        </p:blipFill>
        <p:spPr>
          <a:xfrm flipH="1">
            <a:off x="4" y="893"/>
            <a:ext cx="12188815" cy="6856208"/>
          </a:xfrm>
          <a:prstGeom prst="rect">
            <a:avLst/>
          </a:prstGeom>
          <a:noFill/>
          <a:ln>
            <a:noFill/>
          </a:ln>
        </p:spPr>
      </p:pic>
      <p:sp>
        <p:nvSpPr>
          <p:cNvPr id="465" name="Google Shape;465;p67"/>
          <p:cNvSpPr txBox="1">
            <a:spLocks noGrp="1"/>
          </p:cNvSpPr>
          <p:nvPr>
            <p:ph type="body" idx="1"/>
          </p:nvPr>
        </p:nvSpPr>
        <p:spPr>
          <a:xfrm>
            <a:off x="418890"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66" name="Google Shape;466;p67"/>
          <p:cNvSpPr txBox="1">
            <a:spLocks noGrp="1"/>
          </p:cNvSpPr>
          <p:nvPr>
            <p:ph type="body" idx="2"/>
          </p:nvPr>
        </p:nvSpPr>
        <p:spPr>
          <a:xfrm>
            <a:off x="2774348" y="3805431"/>
            <a:ext cx="20709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67" name="Google Shape;467;p67"/>
          <p:cNvSpPr txBox="1">
            <a:spLocks noGrp="1"/>
          </p:cNvSpPr>
          <p:nvPr>
            <p:ph type="body" idx="3"/>
          </p:nvPr>
        </p:nvSpPr>
        <p:spPr>
          <a:xfrm>
            <a:off x="5090926" y="3805431"/>
            <a:ext cx="2068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68" name="Google Shape;468;p67"/>
          <p:cNvSpPr txBox="1">
            <a:spLocks noGrp="1"/>
          </p:cNvSpPr>
          <p:nvPr>
            <p:ph type="body" idx="4"/>
          </p:nvPr>
        </p:nvSpPr>
        <p:spPr>
          <a:xfrm>
            <a:off x="2744612"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69" name="Google Shape;469;p67"/>
          <p:cNvSpPr txBox="1">
            <a:spLocks noGrp="1"/>
          </p:cNvSpPr>
          <p:nvPr>
            <p:ph type="body" idx="5"/>
          </p:nvPr>
        </p:nvSpPr>
        <p:spPr>
          <a:xfrm>
            <a:off x="5048381"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70" name="Google Shape;470;p67"/>
          <p:cNvSpPr>
            <a:spLocks noGrp="1"/>
          </p:cNvSpPr>
          <p:nvPr>
            <p:ph type="pic" idx="6"/>
          </p:nvPr>
        </p:nvSpPr>
        <p:spPr>
          <a:xfrm>
            <a:off x="652226"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71" name="Google Shape;471;p67"/>
          <p:cNvSpPr>
            <a:spLocks noGrp="1"/>
          </p:cNvSpPr>
          <p:nvPr>
            <p:ph type="pic" idx="7"/>
          </p:nvPr>
        </p:nvSpPr>
        <p:spPr>
          <a:xfrm>
            <a:off x="2971090"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72" name="Google Shape;472;p67"/>
          <p:cNvSpPr>
            <a:spLocks noGrp="1"/>
          </p:cNvSpPr>
          <p:nvPr>
            <p:ph type="pic" idx="8"/>
          </p:nvPr>
        </p:nvSpPr>
        <p:spPr>
          <a:xfrm>
            <a:off x="5250728"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73" name="Google Shape;473;p67"/>
          <p:cNvSpPr txBox="1">
            <a:spLocks noGrp="1"/>
          </p:cNvSpPr>
          <p:nvPr>
            <p:ph type="body" idx="9"/>
          </p:nvPr>
        </p:nvSpPr>
        <p:spPr>
          <a:xfrm>
            <a:off x="457622"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228600" algn="l" rtl="0">
              <a:spcBef>
                <a:spcPts val="600"/>
              </a:spcBef>
              <a:spcAft>
                <a:spcPts val="0"/>
              </a:spcAft>
              <a:buSzPts val="1400"/>
              <a:buNone/>
              <a:defRPr sz="1400">
                <a:solidFill>
                  <a:schemeClr val="lt1"/>
                </a:solidFill>
              </a:defRPr>
            </a:lvl3pPr>
            <a:lvl4pPr marL="1828800" lvl="3" indent="-228600" algn="l" rtl="0">
              <a:spcBef>
                <a:spcPts val="600"/>
              </a:spcBef>
              <a:spcAft>
                <a:spcPts val="0"/>
              </a:spcAft>
              <a:buSzPts val="1800"/>
              <a:buNone/>
              <a:defRPr sz="1800">
                <a:solidFill>
                  <a:schemeClr val="dk2"/>
                </a:solidFill>
                <a:latin typeface="Salesforce Sans"/>
                <a:ea typeface="Salesforce Sans"/>
                <a:cs typeface="Salesforce Sans"/>
                <a:sym typeface="Salesforce Sans"/>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74" name="Google Shape;474;p67"/>
          <p:cNvSpPr txBox="1">
            <a:spLocks noGrp="1"/>
          </p:cNvSpPr>
          <p:nvPr>
            <p:ph type="body" idx="13"/>
          </p:nvPr>
        </p:nvSpPr>
        <p:spPr>
          <a:xfrm>
            <a:off x="7405120" y="3805431"/>
            <a:ext cx="20709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75" name="Google Shape;475;p67"/>
          <p:cNvSpPr txBox="1">
            <a:spLocks noGrp="1"/>
          </p:cNvSpPr>
          <p:nvPr>
            <p:ph type="body" idx="14"/>
          </p:nvPr>
        </p:nvSpPr>
        <p:spPr>
          <a:xfrm>
            <a:off x="9721697" y="3805431"/>
            <a:ext cx="2068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76" name="Google Shape;476;p67"/>
          <p:cNvSpPr txBox="1">
            <a:spLocks noGrp="1"/>
          </p:cNvSpPr>
          <p:nvPr>
            <p:ph type="body" idx="15"/>
          </p:nvPr>
        </p:nvSpPr>
        <p:spPr>
          <a:xfrm>
            <a:off x="7365040"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77" name="Google Shape;477;p67"/>
          <p:cNvSpPr txBox="1">
            <a:spLocks noGrp="1"/>
          </p:cNvSpPr>
          <p:nvPr>
            <p:ph type="body" idx="16"/>
          </p:nvPr>
        </p:nvSpPr>
        <p:spPr>
          <a:xfrm>
            <a:off x="9681699"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78" name="Google Shape;478;p67"/>
          <p:cNvSpPr>
            <a:spLocks noGrp="1"/>
          </p:cNvSpPr>
          <p:nvPr>
            <p:ph type="pic" idx="17"/>
          </p:nvPr>
        </p:nvSpPr>
        <p:spPr>
          <a:xfrm>
            <a:off x="7560529"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79" name="Google Shape;479;p67"/>
          <p:cNvSpPr>
            <a:spLocks noGrp="1"/>
          </p:cNvSpPr>
          <p:nvPr>
            <p:ph type="pic" idx="18"/>
          </p:nvPr>
        </p:nvSpPr>
        <p:spPr>
          <a:xfrm>
            <a:off x="9884046"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pic>
        <p:nvPicPr>
          <p:cNvPr id="480" name="Google Shape;480;p67"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81" name="Google Shape;481;p67"/>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X4 - Speaker Intro Slide">
  <p:cSld name="Speaker Intro Slide">
    <p:bg>
      <p:bgPr>
        <a:solidFill>
          <a:srgbClr val="F4F4F4"/>
        </a:solidFill>
        <a:effectLst/>
      </p:bgPr>
    </p:bg>
    <p:spTree>
      <p:nvGrpSpPr>
        <p:cNvPr id="1" name="Shape 482"/>
        <p:cNvGrpSpPr/>
        <p:nvPr/>
      </p:nvGrpSpPr>
      <p:grpSpPr>
        <a:xfrm>
          <a:off x="0" y="0"/>
          <a:ext cx="0" cy="0"/>
          <a:chOff x="0" y="0"/>
          <a:chExt cx="0" cy="0"/>
        </a:xfrm>
      </p:grpSpPr>
      <p:pic>
        <p:nvPicPr>
          <p:cNvPr id="483" name="Google Shape;483;p68"/>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84" name="Google Shape;484;p68"/>
          <p:cNvSpPr txBox="1">
            <a:spLocks noGrp="1"/>
          </p:cNvSpPr>
          <p:nvPr>
            <p:ph type="ctrTitle"/>
          </p:nvPr>
        </p:nvSpPr>
        <p:spPr>
          <a:xfrm>
            <a:off x="1073836" y="1941107"/>
            <a:ext cx="4643700" cy="1298400"/>
          </a:xfrm>
          <a:prstGeom prst="rect">
            <a:avLst/>
          </a:prstGeom>
          <a:noFill/>
          <a:ln>
            <a:noFill/>
          </a:ln>
        </p:spPr>
        <p:txBody>
          <a:bodyPr spcFirstLastPara="1" wrap="square" lIns="0" tIns="0" rIns="0" bIns="0" anchor="b" anchorCtr="0">
            <a:noAutofit/>
          </a:bodyPr>
          <a:lstStyle>
            <a:lvl1pPr lvl="0" algn="ctr" rtl="0">
              <a:lnSpc>
                <a:spcPct val="90000"/>
              </a:lnSpc>
              <a:spcBef>
                <a:spcPts val="0"/>
              </a:spcBef>
              <a:spcAft>
                <a:spcPts val="0"/>
              </a:spcAft>
              <a:buSzPts val="1400"/>
              <a:buNone/>
              <a:defRPr sz="2800" b="1">
                <a:solidFill>
                  <a:schemeClr val="l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85" name="Google Shape;485;p68"/>
          <p:cNvSpPr txBox="1">
            <a:spLocks noGrp="1"/>
          </p:cNvSpPr>
          <p:nvPr>
            <p:ph type="body" idx="1"/>
          </p:nvPr>
        </p:nvSpPr>
        <p:spPr>
          <a:xfrm>
            <a:off x="1451040" y="3334782"/>
            <a:ext cx="3883200" cy="914400"/>
          </a:xfrm>
          <a:prstGeom prst="rect">
            <a:avLst/>
          </a:prstGeom>
          <a:noFill/>
          <a:ln>
            <a:noFill/>
          </a:ln>
        </p:spPr>
        <p:txBody>
          <a:bodyPr spcFirstLastPara="1" wrap="square" lIns="0" tIns="0" rIns="0" bIns="0" anchor="t" anchorCtr="0">
            <a:noAutofit/>
          </a:bodyPr>
          <a:lstStyle>
            <a:lvl1pPr marL="457200" lvl="0" indent="-228600" algn="ctr" rtl="0">
              <a:lnSpc>
                <a:spcPct val="90000"/>
              </a:lnSpc>
              <a:spcBef>
                <a:spcPts val="0"/>
              </a:spcBef>
              <a:spcAft>
                <a:spcPts val="0"/>
              </a:spcAft>
              <a:buSzPts val="2000"/>
              <a:buNone/>
              <a:defRPr>
                <a:solidFill>
                  <a:schemeClr val="lt1"/>
                </a:solidFill>
              </a:defRPr>
            </a:lvl1pPr>
            <a:lvl2pPr marL="914400" lvl="1" indent="-330200" algn="ctr" rtl="0">
              <a:spcBef>
                <a:spcPts val="600"/>
              </a:spcBef>
              <a:spcAft>
                <a:spcPts val="0"/>
              </a:spcAft>
              <a:buSzPts val="1600"/>
              <a:buFont typeface="Arial"/>
              <a:buChar char="​"/>
              <a:defRPr sz="1600">
                <a:solidFill>
                  <a:schemeClr val="lt1"/>
                </a:solidFill>
              </a:defRPr>
            </a:lvl2pPr>
            <a:lvl3pPr marL="1371600" lvl="2" indent="-228600" algn="ctr" rtl="0">
              <a:spcBef>
                <a:spcPts val="600"/>
              </a:spcBef>
              <a:spcAft>
                <a:spcPts val="0"/>
              </a:spcAft>
              <a:buSzPts val="1600"/>
              <a:buNone/>
              <a:defRPr/>
            </a:lvl3pPr>
            <a:lvl4pPr marL="1828800" lvl="3" indent="-228600" algn="ctr" rtl="0">
              <a:spcBef>
                <a:spcPts val="600"/>
              </a:spcBef>
              <a:spcAft>
                <a:spcPts val="0"/>
              </a:spcAft>
              <a:buSzPts val="1400"/>
              <a:buNone/>
              <a:defRPr/>
            </a:lvl4pPr>
            <a:lvl5pPr marL="2286000" lvl="4" indent="-228600" algn="ctr" rtl="0">
              <a:spcBef>
                <a:spcPts val="600"/>
              </a:spcBef>
              <a:spcAft>
                <a:spcPts val="0"/>
              </a:spcAft>
              <a:buSzPts val="2000"/>
              <a:buFont typeface="Arial"/>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W - Quote or Big Idea ">
  <p:cSld name="Quote or Big Idea ">
    <p:bg>
      <p:bgPr>
        <a:solidFill>
          <a:srgbClr val="F4F4F4"/>
        </a:solidFill>
        <a:effectLst/>
      </p:bgPr>
    </p:bg>
    <p:spTree>
      <p:nvGrpSpPr>
        <p:cNvPr id="1" name="Shape 486"/>
        <p:cNvGrpSpPr/>
        <p:nvPr/>
      </p:nvGrpSpPr>
      <p:grpSpPr>
        <a:xfrm>
          <a:off x="0" y="0"/>
          <a:ext cx="0" cy="0"/>
          <a:chOff x="0" y="0"/>
          <a:chExt cx="0" cy="0"/>
        </a:xfrm>
      </p:grpSpPr>
      <p:pic>
        <p:nvPicPr>
          <p:cNvPr id="487" name="Google Shape;487;p69"/>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488" name="Google Shape;488;p69"/>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489" name="Google Shape;489;p69"/>
          <p:cNvSpPr txBox="1">
            <a:spLocks noGrp="1"/>
          </p:cNvSpPr>
          <p:nvPr>
            <p:ph type="ctrTitle"/>
          </p:nvPr>
        </p:nvSpPr>
        <p:spPr>
          <a:xfrm>
            <a:off x="941789" y="3524113"/>
            <a:ext cx="69735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Clr>
                <a:schemeClr val="accent1"/>
              </a:buClr>
              <a:buSzPts val="3000"/>
              <a:buFont typeface="Salesforce Sans"/>
              <a:buChar char="“"/>
              <a:defRPr sz="30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90" name="Google Shape;490;p69"/>
          <p:cNvSpPr txBox="1">
            <a:spLocks noGrp="1"/>
          </p:cNvSpPr>
          <p:nvPr>
            <p:ph type="body" idx="1"/>
          </p:nvPr>
        </p:nvSpPr>
        <p:spPr>
          <a:xfrm>
            <a:off x="1125939" y="4697216"/>
            <a:ext cx="44049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91" name="Google Shape;491;p69"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X1 - Seque Slide - A">
  <p:cSld name="Seque Slide - A">
    <p:bg>
      <p:bgPr>
        <a:solidFill>
          <a:srgbClr val="F4F4F4"/>
        </a:solidFill>
        <a:effectLst/>
      </p:bgPr>
    </p:bg>
    <p:spTree>
      <p:nvGrpSpPr>
        <p:cNvPr id="1" name="Shape 492"/>
        <p:cNvGrpSpPr/>
        <p:nvPr/>
      </p:nvGrpSpPr>
      <p:grpSpPr>
        <a:xfrm>
          <a:off x="0" y="0"/>
          <a:ext cx="0" cy="0"/>
          <a:chOff x="0" y="0"/>
          <a:chExt cx="0" cy="0"/>
        </a:xfrm>
      </p:grpSpPr>
      <p:pic>
        <p:nvPicPr>
          <p:cNvPr id="493" name="Google Shape;493;p70"/>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494" name="Google Shape;494;p70"/>
          <p:cNvPicPr preferRelativeResize="0"/>
          <p:nvPr/>
        </p:nvPicPr>
        <p:blipFill rotWithShape="1">
          <a:blip r:embed="rId3">
            <a:alphaModFix/>
          </a:blip>
          <a:srcRect l="20588" t="-47000" r="54208" b="47000"/>
          <a:stretch/>
        </p:blipFill>
        <p:spPr>
          <a:xfrm flipH="1">
            <a:off x="6143804" y="6044516"/>
            <a:ext cx="434878" cy="566904"/>
          </a:xfrm>
          <a:prstGeom prst="rect">
            <a:avLst/>
          </a:prstGeom>
          <a:noFill/>
          <a:ln>
            <a:noFill/>
          </a:ln>
        </p:spPr>
      </p:pic>
      <p:sp>
        <p:nvSpPr>
          <p:cNvPr id="495" name="Google Shape;495;p70"/>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96" name="Google Shape;496;p70"/>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97" name="Google Shape;497;p70"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pic>
        <p:nvPicPr>
          <p:cNvPr id="498" name="Google Shape;498;p70"/>
          <p:cNvPicPr preferRelativeResize="0"/>
          <p:nvPr/>
        </p:nvPicPr>
        <p:blipFill rotWithShape="1">
          <a:blip r:embed="rId5">
            <a:alphaModFix/>
          </a:blip>
          <a:srcRect l="6094" b="31586"/>
          <a:stretch/>
        </p:blipFill>
        <p:spPr>
          <a:xfrm>
            <a:off x="7415211" y="6550045"/>
            <a:ext cx="426559" cy="307955"/>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X3 - Seque Slide - C">
  <p:cSld name="Seque Slide - B">
    <p:bg>
      <p:bgPr>
        <a:solidFill>
          <a:srgbClr val="F4F4F4"/>
        </a:solidFill>
        <a:effectLst/>
      </p:bgPr>
    </p:bg>
    <p:spTree>
      <p:nvGrpSpPr>
        <p:cNvPr id="1" name="Shape 499"/>
        <p:cNvGrpSpPr/>
        <p:nvPr/>
      </p:nvGrpSpPr>
      <p:grpSpPr>
        <a:xfrm>
          <a:off x="0" y="0"/>
          <a:ext cx="0" cy="0"/>
          <a:chOff x="0" y="0"/>
          <a:chExt cx="0" cy="0"/>
        </a:xfrm>
      </p:grpSpPr>
      <p:pic>
        <p:nvPicPr>
          <p:cNvPr id="500" name="Google Shape;500;p71"/>
          <p:cNvPicPr preferRelativeResize="0"/>
          <p:nvPr/>
        </p:nvPicPr>
        <p:blipFill rotWithShape="1">
          <a:blip r:embed="rId2">
            <a:alphaModFix/>
          </a:blip>
          <a:srcRect/>
          <a:stretch/>
        </p:blipFill>
        <p:spPr>
          <a:xfrm>
            <a:off x="3" y="1791"/>
            <a:ext cx="12188815" cy="6856208"/>
          </a:xfrm>
          <a:prstGeom prst="rect">
            <a:avLst/>
          </a:prstGeom>
          <a:noFill/>
          <a:ln>
            <a:noFill/>
          </a:ln>
        </p:spPr>
      </p:pic>
      <p:pic>
        <p:nvPicPr>
          <p:cNvPr id="501" name="Google Shape;501;p71"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502" name="Google Shape;502;p71"/>
          <p:cNvSpPr txBox="1">
            <a:spLocks noGrp="1"/>
          </p:cNvSpPr>
          <p:nvPr>
            <p:ph type="ctrTitle"/>
          </p:nvPr>
        </p:nvSpPr>
        <p:spPr>
          <a:xfrm>
            <a:off x="2511487" y="1804672"/>
            <a:ext cx="7165800" cy="11157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4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03" name="Google Shape;503;p71"/>
          <p:cNvSpPr txBox="1">
            <a:spLocks noGrp="1"/>
          </p:cNvSpPr>
          <p:nvPr>
            <p:ph type="body" idx="1"/>
          </p:nvPr>
        </p:nvSpPr>
        <p:spPr>
          <a:xfrm>
            <a:off x="2511487" y="2995939"/>
            <a:ext cx="7165800" cy="927300"/>
          </a:xfrm>
          <a:prstGeom prst="rect">
            <a:avLst/>
          </a:prstGeom>
          <a:noFill/>
          <a:ln>
            <a:noFill/>
          </a:ln>
        </p:spPr>
        <p:txBody>
          <a:bodyPr spcFirstLastPara="1" wrap="square" lIns="0" tIns="0" rIns="0" bIns="0" anchor="t" anchorCtr="0">
            <a:noAutofit/>
          </a:bodyPr>
          <a:lstStyle>
            <a:lvl1pPr marL="457200" lvl="0" indent="-228600" algn="ctr" rtl="0">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X2 - Seque Slide - B">
  <p:cSld name="Seque Slide - C">
    <p:bg>
      <p:bgPr>
        <a:solidFill>
          <a:srgbClr val="F4F4F4"/>
        </a:solidFill>
        <a:effectLst/>
      </p:bgPr>
    </p:bg>
    <p:spTree>
      <p:nvGrpSpPr>
        <p:cNvPr id="1" name="Shape 504"/>
        <p:cNvGrpSpPr/>
        <p:nvPr/>
      </p:nvGrpSpPr>
      <p:grpSpPr>
        <a:xfrm>
          <a:off x="0" y="0"/>
          <a:ext cx="0" cy="0"/>
          <a:chOff x="0" y="0"/>
          <a:chExt cx="0" cy="0"/>
        </a:xfrm>
      </p:grpSpPr>
      <p:pic>
        <p:nvPicPr>
          <p:cNvPr id="505" name="Google Shape;505;p72"/>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506" name="Google Shape;506;p7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507" name="Google Shape;507;p72"/>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08" name="Google Shape;508;p72"/>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X8 - Sky Background">
  <p:cSld name="Sky Background">
    <p:bg>
      <p:bgPr>
        <a:solidFill>
          <a:srgbClr val="F4F4F4"/>
        </a:solidFill>
        <a:effectLst/>
      </p:bgPr>
    </p:bg>
    <p:spTree>
      <p:nvGrpSpPr>
        <p:cNvPr id="1" name="Shape 509"/>
        <p:cNvGrpSpPr/>
        <p:nvPr/>
      </p:nvGrpSpPr>
      <p:grpSpPr>
        <a:xfrm>
          <a:off x="0" y="0"/>
          <a:ext cx="0" cy="0"/>
          <a:chOff x="0" y="0"/>
          <a:chExt cx="0" cy="0"/>
        </a:xfrm>
      </p:grpSpPr>
      <p:pic>
        <p:nvPicPr>
          <p:cNvPr id="510" name="Google Shape;510;p73"/>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511" name="Google Shape;511;p73"/>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512" name="Google Shape;512;p73"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513" name="Google Shape;513;p73"/>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solidFill>
                  <a:schemeClr val="accent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14" name="Google Shape;514;p73"/>
          <p:cNvSpPr txBox="1">
            <a:spLocks noGrp="1"/>
          </p:cNvSpPr>
          <p:nvPr>
            <p:ph type="body" idx="2"/>
          </p:nvPr>
        </p:nvSpPr>
        <p:spPr>
          <a:xfrm>
            <a:off x="571500" y="1606794"/>
            <a:ext cx="11031600" cy="4700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2000"/>
              <a:buNone/>
              <a:defRPr>
                <a:solidFill>
                  <a:schemeClr val="accent1"/>
                </a:solidFill>
              </a:defRPr>
            </a:lvl1pPr>
            <a:lvl2pPr marL="914400" lvl="1" indent="-342900" algn="l" rtl="0">
              <a:spcBef>
                <a:spcPts val="300"/>
              </a:spcBef>
              <a:spcAft>
                <a:spcPts val="0"/>
              </a:spcAft>
              <a:buClr>
                <a:schemeClr val="dk1"/>
              </a:buClr>
              <a:buSzPts val="1800"/>
              <a:buChar char="•"/>
              <a:defRPr>
                <a:solidFill>
                  <a:schemeClr val="accent1"/>
                </a:solidFill>
              </a:defRPr>
            </a:lvl2pPr>
            <a:lvl3pPr marL="1371600" lvl="2" indent="-330200" algn="l" rtl="0">
              <a:spcBef>
                <a:spcPts val="600"/>
              </a:spcBef>
              <a:spcAft>
                <a:spcPts val="0"/>
              </a:spcAft>
              <a:buClr>
                <a:schemeClr val="dk1"/>
              </a:buClr>
              <a:buSzPts val="1600"/>
              <a:buChar char="•"/>
              <a:defRPr>
                <a:solidFill>
                  <a:schemeClr val="accent1"/>
                </a:solidFill>
              </a:defRPr>
            </a:lvl3pPr>
            <a:lvl4pPr marL="1828800" lvl="3" indent="-317500" algn="l" rtl="0">
              <a:spcBef>
                <a:spcPts val="600"/>
              </a:spcBef>
              <a:spcAft>
                <a:spcPts val="0"/>
              </a:spcAft>
              <a:buClr>
                <a:schemeClr val="dk1"/>
              </a:buClr>
              <a:buSzPts val="1400"/>
              <a:buChar char="•"/>
              <a:defRPr>
                <a:solidFill>
                  <a:schemeClr val="accent1"/>
                </a:solidFill>
              </a:defRPr>
            </a:lvl4pPr>
            <a:lvl5pPr marL="2286000" lvl="4" indent="-228600" algn="l" rtl="0">
              <a:spcBef>
                <a:spcPts val="600"/>
              </a:spcBef>
              <a:spcAft>
                <a:spcPts val="0"/>
              </a:spcAft>
              <a:buSzPts val="1400"/>
              <a:buNone/>
              <a:defRPr>
                <a:solidFill>
                  <a:schemeClr val="accen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X7 -  Customer Story Layout">
  <p:cSld name=" Customer Story Layout">
    <p:spTree>
      <p:nvGrpSpPr>
        <p:cNvPr id="1" name="Shape 515"/>
        <p:cNvGrpSpPr/>
        <p:nvPr/>
      </p:nvGrpSpPr>
      <p:grpSpPr>
        <a:xfrm>
          <a:off x="0" y="0"/>
          <a:ext cx="0" cy="0"/>
          <a:chOff x="0" y="0"/>
          <a:chExt cx="0" cy="0"/>
        </a:xfrm>
      </p:grpSpPr>
      <p:sp>
        <p:nvSpPr>
          <p:cNvPr id="516" name="Google Shape;516;p74"/>
          <p:cNvSpPr/>
          <p:nvPr/>
        </p:nvSpPr>
        <p:spPr>
          <a:xfrm flipH="1">
            <a:off x="89" y="0"/>
            <a:ext cx="3522600" cy="6858000"/>
          </a:xfrm>
          <a:prstGeom prst="rect">
            <a:avLst/>
          </a:prstGeom>
          <a:solidFill>
            <a:schemeClr val="lt1"/>
          </a:solidFill>
          <a:ln>
            <a:noFill/>
          </a:ln>
          <a:effectLst>
            <a:outerShdw blurRad="139700" dist="8455" dir="5400000" rotWithShape="0">
              <a:srgbClr val="000000">
                <a:alpha val="2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Salesforce Sans"/>
              <a:ea typeface="Salesforce Sans"/>
              <a:cs typeface="Salesforce Sans"/>
              <a:sym typeface="Salesforce Sans"/>
            </a:endParaRPr>
          </a:p>
        </p:txBody>
      </p:sp>
      <p:sp>
        <p:nvSpPr>
          <p:cNvPr id="517" name="Google Shape;517;p74"/>
          <p:cNvSpPr>
            <a:spLocks noGrp="1"/>
          </p:cNvSpPr>
          <p:nvPr>
            <p:ph type="pic" idx="2"/>
          </p:nvPr>
        </p:nvSpPr>
        <p:spPr>
          <a:xfrm>
            <a:off x="182609" y="178257"/>
            <a:ext cx="3157500" cy="2639400"/>
          </a:xfrm>
          <a:prstGeom prst="rect">
            <a:avLst/>
          </a:prstGeom>
          <a:solidFill>
            <a:schemeClr val="lt2"/>
          </a:solidFill>
          <a:ln>
            <a:noFill/>
          </a:ln>
        </p:spPr>
        <p:txBody>
          <a:bodyPr spcFirstLastPara="1" wrap="square" lIns="457200" tIns="0" rIns="457200" bIns="0" anchor="ctr" anchorCtr="0">
            <a:noAutofit/>
          </a:bodyPr>
          <a:lstStyle>
            <a:lvl1pPr marR="0" lvl="0" algn="ctr" rtl="0">
              <a:spcBef>
                <a:spcPts val="1100"/>
              </a:spcBef>
              <a:spcAft>
                <a:spcPts val="0"/>
              </a:spcAft>
              <a:buClr>
                <a:srgbClr val="7F7F7F"/>
              </a:buClr>
              <a:buSzPts val="1400"/>
              <a:buFont typeface="Arial"/>
              <a:buNone/>
              <a:defRPr sz="14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518" name="Google Shape;518;p74"/>
          <p:cNvSpPr/>
          <p:nvPr/>
        </p:nvSpPr>
        <p:spPr>
          <a:xfrm>
            <a:off x="182609" y="178257"/>
            <a:ext cx="3157500" cy="2639400"/>
          </a:xfrm>
          <a:prstGeom prst="rect">
            <a:avLst/>
          </a:prstGeom>
          <a:solidFill>
            <a:srgbClr val="99999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solidFill>
                  <a:srgbClr val="FFFFFF"/>
                </a:solidFill>
                <a:latin typeface="Salesforce Sans"/>
                <a:ea typeface="Salesforce Sans"/>
                <a:cs typeface="Salesforce Sans"/>
                <a:sym typeface="Salesforce Sans"/>
              </a:rPr>
              <a:t>Google Slides does not have an image placeholder option.  Please place an image over this box manually or work in </a:t>
            </a:r>
            <a:endParaRPr>
              <a:solidFill>
                <a:srgbClr val="FFFFFF"/>
              </a:solidFill>
              <a:latin typeface="Salesforce Sans"/>
              <a:ea typeface="Salesforce Sans"/>
              <a:cs typeface="Salesforce Sans"/>
              <a:sym typeface="Salesforce Sans"/>
            </a:endParaRPr>
          </a:p>
        </p:txBody>
      </p:sp>
      <p:sp>
        <p:nvSpPr>
          <p:cNvPr id="519" name="Google Shape;519;p74"/>
          <p:cNvSpPr txBox="1">
            <a:spLocks noGrp="1"/>
          </p:cNvSpPr>
          <p:nvPr>
            <p:ph type="title"/>
          </p:nvPr>
        </p:nvSpPr>
        <p:spPr>
          <a:xfrm>
            <a:off x="3870664" y="489628"/>
            <a:ext cx="77466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2800"/>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520" name="Google Shape;520;p74" descr="pasted-image.pdf"/>
          <p:cNvPicPr preferRelativeResize="0"/>
          <p:nvPr/>
        </p:nvPicPr>
        <p:blipFill rotWithShape="1">
          <a:blip r:embed="rId2">
            <a:alphaModFix/>
          </a:blip>
          <a:srcRect/>
          <a:stretch/>
        </p:blipFill>
        <p:spPr>
          <a:xfrm>
            <a:off x="1388034" y="5913293"/>
            <a:ext cx="746620" cy="522722"/>
          </a:xfrm>
          <a:prstGeom prst="rect">
            <a:avLst/>
          </a:prstGeom>
          <a:noFill/>
          <a:ln>
            <a:noFill/>
          </a:ln>
        </p:spPr>
      </p:pic>
      <p:cxnSp>
        <p:nvCxnSpPr>
          <p:cNvPr id="521" name="Google Shape;521;p74"/>
          <p:cNvCxnSpPr/>
          <p:nvPr/>
        </p:nvCxnSpPr>
        <p:spPr>
          <a:xfrm rot="10800000">
            <a:off x="1761325" y="5044100"/>
            <a:ext cx="0" cy="744000"/>
          </a:xfrm>
          <a:prstGeom prst="straightConnector1">
            <a:avLst/>
          </a:prstGeom>
          <a:noFill/>
          <a:ln w="9525" cap="flat" cmpd="sng">
            <a:solidFill>
              <a:srgbClr val="BCBABD"/>
            </a:solidFill>
            <a:prstDash val="solid"/>
            <a:round/>
            <a:headEnd type="none" w="sm" len="sm"/>
            <a:tailEnd type="none" w="sm" len="sm"/>
          </a:ln>
        </p:spPr>
      </p:cxnSp>
      <p:sp>
        <p:nvSpPr>
          <p:cNvPr id="522" name="Google Shape;522;p74"/>
          <p:cNvSpPr txBox="1">
            <a:spLocks noGrp="1"/>
          </p:cNvSpPr>
          <p:nvPr>
            <p:ph type="body" idx="1"/>
          </p:nvPr>
        </p:nvSpPr>
        <p:spPr>
          <a:xfrm>
            <a:off x="3870675" y="1703698"/>
            <a:ext cx="7746600" cy="24762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600"/>
              <a:buNone/>
              <a:defRPr sz="1600"/>
            </a:lvl1pPr>
            <a:lvl2pPr marL="914400" lvl="1" indent="-317500" algn="l" rtl="0">
              <a:spcBef>
                <a:spcPts val="300"/>
              </a:spcBef>
              <a:spcAft>
                <a:spcPts val="0"/>
              </a:spcAft>
              <a:buSzPts val="1400"/>
              <a:buChar char="•"/>
              <a:defRPr sz="1400"/>
            </a:lvl2pPr>
            <a:lvl3pPr marL="1371600" lvl="2" indent="-311150" algn="l" rtl="0">
              <a:spcBef>
                <a:spcPts val="600"/>
              </a:spcBef>
              <a:spcAft>
                <a:spcPts val="0"/>
              </a:spcAft>
              <a:buSzPts val="1300"/>
              <a:buChar char="•"/>
              <a:defRPr sz="1300">
                <a:solidFill>
                  <a:schemeClr val="dk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X9 - Thank You_Slide 2">
  <p:cSld name="Thank You_slide 2">
    <p:bg>
      <p:bgPr>
        <a:solidFill>
          <a:srgbClr val="F4F4F4"/>
        </a:solidFill>
        <a:effectLst/>
      </p:bgPr>
    </p:bg>
    <p:spTree>
      <p:nvGrpSpPr>
        <p:cNvPr id="1" name="Shape 523"/>
        <p:cNvGrpSpPr/>
        <p:nvPr/>
      </p:nvGrpSpPr>
      <p:grpSpPr>
        <a:xfrm>
          <a:off x="0" y="0"/>
          <a:ext cx="0" cy="0"/>
          <a:chOff x="0" y="0"/>
          <a:chExt cx="0" cy="0"/>
        </a:xfrm>
      </p:grpSpPr>
      <p:pic>
        <p:nvPicPr>
          <p:cNvPr id="524" name="Google Shape;524;p75"/>
          <p:cNvPicPr preferRelativeResize="0"/>
          <p:nvPr/>
        </p:nvPicPr>
        <p:blipFill rotWithShape="1">
          <a:blip r:embed="rId2">
            <a:alphaModFix/>
          </a:blip>
          <a:srcRect/>
          <a:stretch/>
        </p:blipFill>
        <p:spPr>
          <a:xfrm>
            <a:off x="2553003" y="3102344"/>
            <a:ext cx="2664561" cy="2223169"/>
          </a:xfrm>
          <a:prstGeom prst="rect">
            <a:avLst/>
          </a:prstGeom>
          <a:noFill/>
          <a:ln>
            <a:noFill/>
          </a:ln>
        </p:spPr>
      </p:pic>
      <p:grpSp>
        <p:nvGrpSpPr>
          <p:cNvPr id="525" name="Google Shape;525;p75"/>
          <p:cNvGrpSpPr/>
          <p:nvPr/>
        </p:nvGrpSpPr>
        <p:grpSpPr>
          <a:xfrm>
            <a:off x="4" y="896"/>
            <a:ext cx="12188815" cy="6856208"/>
            <a:chOff x="4" y="896"/>
            <a:chExt cx="12188815" cy="6856208"/>
          </a:xfrm>
        </p:grpSpPr>
        <p:pic>
          <p:nvPicPr>
            <p:cNvPr id="526" name="Google Shape;526;p75"/>
            <p:cNvPicPr preferRelativeResize="0"/>
            <p:nvPr/>
          </p:nvPicPr>
          <p:blipFill rotWithShape="1">
            <a:blip r:embed="rId3">
              <a:alphaModFix/>
            </a:blip>
            <a:srcRect/>
            <a:stretch/>
          </p:blipFill>
          <p:spPr>
            <a:xfrm>
              <a:off x="4" y="896"/>
              <a:ext cx="12188815" cy="6856208"/>
            </a:xfrm>
            <a:prstGeom prst="rect">
              <a:avLst/>
            </a:prstGeom>
            <a:noFill/>
            <a:ln>
              <a:noFill/>
            </a:ln>
          </p:spPr>
        </p:pic>
        <p:pic>
          <p:nvPicPr>
            <p:cNvPr id="527" name="Google Shape;527;p75"/>
            <p:cNvPicPr preferRelativeResize="0"/>
            <p:nvPr/>
          </p:nvPicPr>
          <p:blipFill rotWithShape="1">
            <a:blip r:embed="rId2">
              <a:alphaModFix/>
            </a:blip>
            <a:srcRect/>
            <a:stretch/>
          </p:blipFill>
          <p:spPr>
            <a:xfrm>
              <a:off x="2695878" y="2789892"/>
              <a:ext cx="2664561" cy="2223169"/>
            </a:xfrm>
            <a:prstGeom prst="rect">
              <a:avLst/>
            </a:prstGeom>
            <a:noFill/>
            <a:ln>
              <a:noFill/>
            </a:ln>
          </p:spPr>
        </p:pic>
      </p:grpSp>
      <p:pic>
        <p:nvPicPr>
          <p:cNvPr id="529" name="Google Shape;529;p75"/>
          <p:cNvPicPr preferRelativeResize="0"/>
          <p:nvPr/>
        </p:nvPicPr>
        <p:blipFill rotWithShape="1">
          <a:blip r:embed="rId4">
            <a:alphaModFix/>
          </a:blip>
          <a:srcRect/>
          <a:stretch/>
        </p:blipFill>
        <p:spPr>
          <a:xfrm>
            <a:off x="3" y="893"/>
            <a:ext cx="12188815" cy="6856208"/>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B4 - Footer Left">
  <p:cSld name="Footer Left">
    <p:bg>
      <p:bgPr>
        <a:solidFill>
          <a:srgbClr val="F4F4F4"/>
        </a:solidFill>
        <a:effectLst/>
      </p:bgPr>
    </p:bg>
    <p:spTree>
      <p:nvGrpSpPr>
        <p:cNvPr id="1" name="Shape 531"/>
        <p:cNvGrpSpPr/>
        <p:nvPr/>
      </p:nvGrpSpPr>
      <p:grpSpPr>
        <a:xfrm>
          <a:off x="0" y="0"/>
          <a:ext cx="0" cy="0"/>
          <a:chOff x="0" y="0"/>
          <a:chExt cx="0" cy="0"/>
        </a:xfrm>
      </p:grpSpPr>
      <p:pic>
        <p:nvPicPr>
          <p:cNvPr id="532" name="Google Shape;532;p76"/>
          <p:cNvPicPr preferRelativeResize="0"/>
          <p:nvPr/>
        </p:nvPicPr>
        <p:blipFill rotWithShape="1">
          <a:blip r:embed="rId2">
            <a:alphaModFix/>
          </a:blip>
          <a:srcRect/>
          <a:stretch/>
        </p:blipFill>
        <p:spPr>
          <a:xfrm>
            <a:off x="1" y="893"/>
            <a:ext cx="12188822" cy="6856212"/>
          </a:xfrm>
          <a:prstGeom prst="rect">
            <a:avLst/>
          </a:prstGeom>
          <a:noFill/>
          <a:ln>
            <a:noFill/>
          </a:ln>
        </p:spPr>
      </p:pic>
      <p:sp>
        <p:nvSpPr>
          <p:cNvPr id="533" name="Google Shape;533;p7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34" name="Google Shape;534;p76"/>
          <p:cNvSpPr txBox="1">
            <a:spLocks noGrp="1"/>
          </p:cNvSpPr>
          <p:nvPr>
            <p:ph type="body" idx="1"/>
          </p:nvPr>
        </p:nvSpPr>
        <p:spPr>
          <a:xfrm>
            <a:off x="571500" y="1611887"/>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535" name="Google Shape;535;p76"/>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536" name="Google Shape;536;p7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2 - 2 Column">
  <p:cSld name="2 Column">
    <p:bg>
      <p:bgPr>
        <a:solidFill>
          <a:srgbClr val="F4F4F4"/>
        </a:solidFill>
        <a:effectLst/>
      </p:bgPr>
    </p:bg>
    <p:spTree>
      <p:nvGrpSpPr>
        <p:cNvPr id="1" name="Shape 281"/>
        <p:cNvGrpSpPr/>
        <p:nvPr/>
      </p:nvGrpSpPr>
      <p:grpSpPr>
        <a:xfrm>
          <a:off x="0" y="0"/>
          <a:ext cx="0" cy="0"/>
          <a:chOff x="0" y="0"/>
          <a:chExt cx="0" cy="0"/>
        </a:xfrm>
      </p:grpSpPr>
      <p:pic>
        <p:nvPicPr>
          <p:cNvPr id="282" name="Google Shape;282;p41"/>
          <p:cNvPicPr preferRelativeResize="0"/>
          <p:nvPr/>
        </p:nvPicPr>
        <p:blipFill rotWithShape="1">
          <a:blip r:embed="rId2">
            <a:alphaModFix/>
          </a:blip>
          <a:srcRect/>
          <a:stretch/>
        </p:blipFill>
        <p:spPr>
          <a:xfrm>
            <a:off x="0" y="893"/>
            <a:ext cx="12188822" cy="6856213"/>
          </a:xfrm>
          <a:prstGeom prst="rect">
            <a:avLst/>
          </a:prstGeom>
          <a:noFill/>
          <a:ln>
            <a:noFill/>
          </a:ln>
        </p:spPr>
      </p:pic>
      <p:sp>
        <p:nvSpPr>
          <p:cNvPr id="283" name="Google Shape;283;p4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solidFill>
                  <a:schemeClr val="dk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84" name="Google Shape;284;p41"/>
          <p:cNvSpPr txBox="1">
            <a:spLocks noGrp="1"/>
          </p:cNvSpPr>
          <p:nvPr>
            <p:ph type="body" idx="1"/>
          </p:nvPr>
        </p:nvSpPr>
        <p:spPr>
          <a:xfrm>
            <a:off x="571500"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sz="1800">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85" name="Google Shape;285;p41"/>
          <p:cNvSpPr txBox="1">
            <a:spLocks noGrp="1"/>
          </p:cNvSpPr>
          <p:nvPr>
            <p:ph type="body" idx="2"/>
          </p:nvPr>
        </p:nvSpPr>
        <p:spPr>
          <a:xfrm>
            <a:off x="6313932"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86" name="Google Shape;286;p41"/>
          <p:cNvSpPr txBox="1">
            <a:spLocks noGrp="1"/>
          </p:cNvSpPr>
          <p:nvPr>
            <p:ph type="body" idx="3"/>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287" name="Google Shape;287;p41"/>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400"/>
              <a:buNone/>
              <a:defRPr>
                <a:solidFill>
                  <a:srgbClr val="6A625B"/>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288" name="Google Shape;288;p41"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B5 - Footer Right">
  <p:cSld name="Footer Right">
    <p:bg>
      <p:bgPr>
        <a:solidFill>
          <a:srgbClr val="F4F4F4"/>
        </a:solidFill>
        <a:effectLst/>
      </p:bgPr>
    </p:bg>
    <p:spTree>
      <p:nvGrpSpPr>
        <p:cNvPr id="1" name="Shape 537"/>
        <p:cNvGrpSpPr/>
        <p:nvPr/>
      </p:nvGrpSpPr>
      <p:grpSpPr>
        <a:xfrm>
          <a:off x="0" y="0"/>
          <a:ext cx="0" cy="0"/>
          <a:chOff x="0" y="0"/>
          <a:chExt cx="0" cy="0"/>
        </a:xfrm>
      </p:grpSpPr>
      <p:pic>
        <p:nvPicPr>
          <p:cNvPr id="538" name="Google Shape;538;p77"/>
          <p:cNvPicPr preferRelativeResize="0"/>
          <p:nvPr/>
        </p:nvPicPr>
        <p:blipFill rotWithShape="1">
          <a:blip r:embed="rId2">
            <a:alphaModFix/>
          </a:blip>
          <a:srcRect/>
          <a:stretch/>
        </p:blipFill>
        <p:spPr>
          <a:xfrm flipH="1">
            <a:off x="0" y="893"/>
            <a:ext cx="12188822" cy="6856212"/>
          </a:xfrm>
          <a:prstGeom prst="rect">
            <a:avLst/>
          </a:prstGeom>
          <a:noFill/>
          <a:ln>
            <a:noFill/>
          </a:ln>
        </p:spPr>
      </p:pic>
      <p:sp>
        <p:nvSpPr>
          <p:cNvPr id="539" name="Google Shape;539;p7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solidFill>
                  <a:schemeClr val="dk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40" name="Google Shape;540;p77"/>
          <p:cNvSpPr txBox="1">
            <a:spLocks noGrp="1"/>
          </p:cNvSpPr>
          <p:nvPr>
            <p:ph type="body" idx="1"/>
          </p:nvPr>
        </p:nvSpPr>
        <p:spPr>
          <a:xfrm>
            <a:off x="571500" y="1611885"/>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541" name="Google Shape;541;p77"/>
          <p:cNvSpPr txBox="1">
            <a:spLocks noGrp="1"/>
          </p:cNvSpPr>
          <p:nvPr>
            <p:ph type="body" idx="2"/>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542" name="Google Shape;542;p77"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Z2 - Guide Placement ">
  <p:cSld name="Guide Placement ">
    <p:bg>
      <p:bgPr>
        <a:solidFill>
          <a:srgbClr val="F4F4F4"/>
        </a:solidFill>
        <a:effectLst/>
      </p:bgPr>
    </p:bg>
    <p:spTree>
      <p:nvGrpSpPr>
        <p:cNvPr id="1" name="Shape 543"/>
        <p:cNvGrpSpPr/>
        <p:nvPr/>
      </p:nvGrpSpPr>
      <p:grpSpPr>
        <a:xfrm>
          <a:off x="0" y="0"/>
          <a:ext cx="0" cy="0"/>
          <a:chOff x="0" y="0"/>
          <a:chExt cx="0" cy="0"/>
        </a:xfrm>
      </p:grpSpPr>
      <p:sp>
        <p:nvSpPr>
          <p:cNvPr id="544" name="Google Shape;544;p78"/>
          <p:cNvSpPr txBox="1"/>
          <p:nvPr/>
        </p:nvSpPr>
        <p:spPr>
          <a:xfrm>
            <a:off x="1046480" y="2188105"/>
            <a:ext cx="4724400" cy="3525900"/>
          </a:xfrm>
          <a:prstGeom prst="rect">
            <a:avLst/>
          </a:prstGeom>
          <a:noFill/>
          <a:ln>
            <a:noFill/>
          </a:ln>
        </p:spPr>
        <p:txBody>
          <a:bodyPr spcFirstLastPara="1" wrap="square" lIns="121875" tIns="60925" rIns="121875" bIns="60925" anchor="t" anchorCtr="0">
            <a:noAutofit/>
          </a:bodyPr>
          <a:lstStyle/>
          <a:p>
            <a:pPr marL="0" marR="0" lvl="0" indent="0" algn="l" rtl="0">
              <a:spcBef>
                <a:spcPts val="0"/>
              </a:spcBef>
              <a:spcAft>
                <a:spcPts val="0"/>
              </a:spcAft>
              <a:buClr>
                <a:schemeClr val="accent1"/>
              </a:buClr>
              <a:buSzPts val="1600"/>
              <a:buFont typeface="Arial"/>
              <a:buNone/>
            </a:pPr>
            <a:r>
              <a:rPr lang="en-US" sz="1600" b="1">
                <a:solidFill>
                  <a:schemeClr val="accent1"/>
                </a:solidFill>
                <a:latin typeface="Salesforce Sans"/>
                <a:ea typeface="Salesforce Sans"/>
                <a:cs typeface="Salesforce Sans"/>
                <a:sym typeface="Salesforce Sans"/>
              </a:rPr>
              <a:t>What are Drawing Guides?  </a:t>
            </a:r>
            <a:endParaRPr/>
          </a:p>
          <a:p>
            <a:pPr marL="0" marR="0" lvl="0" indent="0" algn="l" rtl="0">
              <a:spcBef>
                <a:spcPts val="800"/>
              </a:spcBef>
              <a:spcAft>
                <a:spcPts val="0"/>
              </a:spcAft>
              <a:buClr>
                <a:schemeClr val="accent2"/>
              </a:buClr>
              <a:buSzPts val="1200"/>
              <a:buFont typeface="Arial"/>
              <a:buNone/>
            </a:pPr>
            <a:r>
              <a:rPr lang="en-US" sz="1200">
                <a:solidFill>
                  <a:schemeClr val="accent2"/>
                </a:solidFill>
                <a:latin typeface="Salesforce Sans"/>
                <a:ea typeface="Salesforce Sans"/>
                <a:cs typeface="Salesforce Sans"/>
                <a:sym typeface="Salesforce Sans"/>
              </a:rPr>
              <a:t>Go into the slide master and copy these lines onto your slide and refer to them temporarily.  After aligning, delete them from you working slide. </a:t>
            </a:r>
            <a:endParaRPr/>
          </a:p>
          <a:p>
            <a:pPr marL="0" marR="0" lvl="0" indent="0" algn="l" rtl="0">
              <a:spcBef>
                <a:spcPts val="800"/>
              </a:spcBef>
              <a:spcAft>
                <a:spcPts val="0"/>
              </a:spcAft>
              <a:buClr>
                <a:schemeClr val="accent2"/>
              </a:buClr>
              <a:buSzPts val="1200"/>
              <a:buFont typeface="Arial"/>
              <a:buNone/>
            </a:pPr>
            <a:br>
              <a:rPr lang="en-US" sz="1200" b="1">
                <a:solidFill>
                  <a:schemeClr val="accent1"/>
                </a:solidFill>
                <a:latin typeface="Salesforce Sans"/>
                <a:ea typeface="Salesforce Sans"/>
                <a:cs typeface="Salesforce Sans"/>
                <a:sym typeface="Salesforce Sans"/>
              </a:rPr>
            </a:br>
            <a:endParaRPr/>
          </a:p>
        </p:txBody>
      </p:sp>
      <p:sp>
        <p:nvSpPr>
          <p:cNvPr id="545" name="Google Shape;545;p78"/>
          <p:cNvSpPr txBox="1"/>
          <p:nvPr/>
        </p:nvSpPr>
        <p:spPr>
          <a:xfrm>
            <a:off x="7497767" y="1756093"/>
            <a:ext cx="3659100" cy="4617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a:solidFill>
                  <a:schemeClr val="accent1"/>
                </a:solidFill>
                <a:latin typeface="Salesforce Sans"/>
                <a:ea typeface="Salesforce Sans"/>
                <a:cs typeface="Salesforce Sans"/>
                <a:sym typeface="Salesforce Sans"/>
              </a:rPr>
              <a:t>The left and right top and bottom corners only area you should work within on your slides.</a:t>
            </a:r>
            <a:endParaRPr/>
          </a:p>
        </p:txBody>
      </p:sp>
      <p:cxnSp>
        <p:nvCxnSpPr>
          <p:cNvPr id="546" name="Google Shape;546;p78"/>
          <p:cNvCxnSpPr/>
          <p:nvPr/>
        </p:nvCxnSpPr>
        <p:spPr>
          <a:xfrm rot="10800000">
            <a:off x="6094351" y="-5452433"/>
            <a:ext cx="0" cy="12188700"/>
          </a:xfrm>
          <a:prstGeom prst="straightConnector1">
            <a:avLst/>
          </a:prstGeom>
          <a:noFill/>
          <a:ln w="19050" cap="flat" cmpd="sng">
            <a:solidFill>
              <a:schemeClr val="accent3"/>
            </a:solidFill>
            <a:prstDash val="solid"/>
            <a:round/>
            <a:headEnd type="none" w="sm" len="sm"/>
            <a:tailEnd type="none" w="sm" len="sm"/>
          </a:ln>
        </p:spPr>
      </p:cxnSp>
      <p:grpSp>
        <p:nvGrpSpPr>
          <p:cNvPr id="547" name="Google Shape;547;p78"/>
          <p:cNvGrpSpPr/>
          <p:nvPr/>
        </p:nvGrpSpPr>
        <p:grpSpPr>
          <a:xfrm>
            <a:off x="1" y="-1588"/>
            <a:ext cx="12188700" cy="6859588"/>
            <a:chOff x="1" y="-1588"/>
            <a:chExt cx="12188700" cy="6859588"/>
          </a:xfrm>
        </p:grpSpPr>
        <p:cxnSp>
          <p:nvCxnSpPr>
            <p:cNvPr id="548" name="Google Shape;548;p78"/>
            <p:cNvCxnSpPr/>
            <p:nvPr/>
          </p:nvCxnSpPr>
          <p:spPr>
            <a:xfrm>
              <a:off x="581025"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549" name="Google Shape;549;p78"/>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550" name="Google Shape;550;p78"/>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551" name="Google Shape;551;p78"/>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552" name="Google Shape;552;p78"/>
            <p:cNvCxnSpPr/>
            <p:nvPr/>
          </p:nvCxnSpPr>
          <p:spPr>
            <a:xfrm rot="10800000">
              <a:off x="6094351" y="-4616284"/>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553" name="Google Shape;553;p78"/>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554" name="Google Shape;554;p78"/>
          <p:cNvSpPr txBox="1">
            <a:spLocks noGrp="1"/>
          </p:cNvSpPr>
          <p:nvPr>
            <p:ph type="title"/>
          </p:nvPr>
        </p:nvSpPr>
        <p:spPr>
          <a:xfrm>
            <a:off x="571500" y="63504"/>
            <a:ext cx="116172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grpSp>
        <p:nvGrpSpPr>
          <p:cNvPr id="555" name="Google Shape;555;p78"/>
          <p:cNvGrpSpPr/>
          <p:nvPr/>
        </p:nvGrpSpPr>
        <p:grpSpPr>
          <a:xfrm>
            <a:off x="501779" y="1767025"/>
            <a:ext cx="11185561" cy="4395468"/>
            <a:chOff x="501778" y="1690825"/>
            <a:chExt cx="11185561" cy="4395468"/>
          </a:xfrm>
        </p:grpSpPr>
        <p:sp>
          <p:nvSpPr>
            <p:cNvPr id="556" name="Google Shape;556;p78"/>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557" name="Google Shape;557;p78"/>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558" name="Google Shape;558;p78"/>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559" name="Google Shape;559;p78"/>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gr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matchingName="Low Plains - Footer">
  <p:cSld name="Low Plains - Footer">
    <p:spTree>
      <p:nvGrpSpPr>
        <p:cNvPr id="1" name="Shape 560"/>
        <p:cNvGrpSpPr/>
        <p:nvPr/>
      </p:nvGrpSpPr>
      <p:grpSpPr>
        <a:xfrm>
          <a:off x="0" y="0"/>
          <a:ext cx="0" cy="0"/>
          <a:chOff x="0" y="0"/>
          <a:chExt cx="0" cy="0"/>
        </a:xfrm>
      </p:grpSpPr>
      <p:pic>
        <p:nvPicPr>
          <p:cNvPr id="561" name="Google Shape;561;p79"/>
          <p:cNvPicPr preferRelativeResize="0"/>
          <p:nvPr/>
        </p:nvPicPr>
        <p:blipFill rotWithShape="1">
          <a:blip r:embed="rId2">
            <a:alphaModFix/>
          </a:blip>
          <a:srcRect b="8029"/>
          <a:stretch/>
        </p:blipFill>
        <p:spPr>
          <a:xfrm>
            <a:off x="0" y="0"/>
            <a:ext cx="12188827" cy="6858000"/>
          </a:xfrm>
          <a:prstGeom prst="rect">
            <a:avLst/>
          </a:prstGeom>
          <a:noFill/>
          <a:ln>
            <a:noFill/>
          </a:ln>
        </p:spPr>
      </p:pic>
      <p:sp>
        <p:nvSpPr>
          <p:cNvPr id="562" name="Google Shape;562;p79"/>
          <p:cNvSpPr txBox="1">
            <a:spLocks noGrp="1"/>
          </p:cNvSpPr>
          <p:nvPr>
            <p:ph type="body" idx="1"/>
          </p:nvPr>
        </p:nvSpPr>
        <p:spPr>
          <a:xfrm>
            <a:off x="571500" y="1764284"/>
            <a:ext cx="11046000" cy="22896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63" name="Google Shape;563;p79"/>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300"/>
              <a:buFont typeface="Arial"/>
              <a:buNone/>
              <a:defRPr sz="2300" b="0" i="0" u="none" strike="noStrike" cap="none">
                <a:solidFill>
                  <a:srgbClr val="424145"/>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64" name="Google Shape;564;p79"/>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4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a:p>
        </p:txBody>
      </p:sp>
      <p:sp>
        <p:nvSpPr>
          <p:cNvPr id="565" name="Google Shape;565;p79"/>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400"/>
              <a:buNone/>
              <a:defRPr sz="1200">
                <a:solidFill>
                  <a:schemeClr val="lt1"/>
                </a:solidFill>
                <a:latin typeface="Arial"/>
                <a:ea typeface="Arial"/>
                <a:cs typeface="Arial"/>
                <a:sym typeface="Arial"/>
              </a:defRPr>
            </a:lvl1pPr>
            <a:lvl2pPr marL="457200" marR="0" lvl="1"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9pPr>
          </a:lstStyle>
          <a:p>
            <a:endParaRPr/>
          </a:p>
        </p:txBody>
      </p:sp>
      <p:pic>
        <p:nvPicPr>
          <p:cNvPr id="566" name="Google Shape;566;p79" descr="pasted-image.pdf"/>
          <p:cNvPicPr preferRelativeResize="0"/>
          <p:nvPr/>
        </p:nvPicPr>
        <p:blipFill rotWithShape="1">
          <a:blip r:embed="rId3">
            <a:alphaModFix/>
          </a:blip>
          <a:srcRect/>
          <a:stretch/>
        </p:blipFill>
        <p:spPr>
          <a:xfrm>
            <a:off x="11030573" y="565459"/>
            <a:ext cx="635568" cy="444979"/>
          </a:xfrm>
          <a:prstGeom prst="rect">
            <a:avLst/>
          </a:prstGeom>
          <a:noFill/>
          <a:ln>
            <a:noFill/>
          </a:ln>
        </p:spPr>
      </p:pic>
      <p:pic>
        <p:nvPicPr>
          <p:cNvPr id="567" name="Google Shape;567;p79" descr="3-Trees-2.png"/>
          <p:cNvPicPr preferRelativeResize="0"/>
          <p:nvPr/>
        </p:nvPicPr>
        <p:blipFill rotWithShape="1">
          <a:blip r:embed="rId4">
            <a:alphaModFix/>
          </a:blip>
          <a:srcRect t="1399" r="41304" b="1390"/>
          <a:stretch/>
        </p:blipFill>
        <p:spPr>
          <a:xfrm>
            <a:off x="11782934" y="5909191"/>
            <a:ext cx="398290" cy="1091126"/>
          </a:xfrm>
          <a:prstGeom prst="rect">
            <a:avLst/>
          </a:prstGeom>
          <a:noFill/>
          <a:ln>
            <a:noFill/>
          </a:ln>
        </p:spPr>
      </p:pic>
      <p:pic>
        <p:nvPicPr>
          <p:cNvPr id="568" name="Google Shape;568;p79" descr="Golden-Tree.png"/>
          <p:cNvPicPr preferRelativeResize="0"/>
          <p:nvPr/>
        </p:nvPicPr>
        <p:blipFill rotWithShape="1">
          <a:blip r:embed="rId5">
            <a:alphaModFix/>
          </a:blip>
          <a:srcRect l="31379" t="1181" b="1171"/>
          <a:stretch/>
        </p:blipFill>
        <p:spPr>
          <a:xfrm>
            <a:off x="4" y="5864329"/>
            <a:ext cx="403408" cy="945349"/>
          </a:xfrm>
          <a:prstGeom prst="rect">
            <a:avLst/>
          </a:prstGeom>
          <a:noFill/>
          <a:ln>
            <a:noFill/>
          </a:ln>
        </p:spPr>
      </p:pic>
      <p:pic>
        <p:nvPicPr>
          <p:cNvPr id="569" name="Google Shape;569;p79" descr="Drk Green Tree.png"/>
          <p:cNvPicPr preferRelativeResize="0"/>
          <p:nvPr/>
        </p:nvPicPr>
        <p:blipFill rotWithShape="1">
          <a:blip r:embed="rId6">
            <a:alphaModFix/>
          </a:blip>
          <a:srcRect/>
          <a:stretch/>
        </p:blipFill>
        <p:spPr>
          <a:xfrm>
            <a:off x="255650" y="5949533"/>
            <a:ext cx="416595" cy="745129"/>
          </a:xfrm>
          <a:prstGeom prst="rect">
            <a:avLst/>
          </a:prstGeom>
          <a:noFill/>
          <a:ln>
            <a:noFill/>
          </a:ln>
        </p:spPr>
      </p:pic>
    </p:spTree>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570"/>
        <p:cNvGrpSpPr/>
        <p:nvPr/>
      </p:nvGrpSpPr>
      <p:grpSpPr>
        <a:xfrm>
          <a:off x="0" y="0"/>
          <a:ext cx="0" cy="0"/>
          <a:chOff x="0" y="0"/>
          <a:chExt cx="0" cy="0"/>
        </a:xfrm>
      </p:grpSpPr>
      <p:sp>
        <p:nvSpPr>
          <p:cNvPr id="571" name="Google Shape;571;p80"/>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572" name="Google Shape;572;p80"/>
          <p:cNvSpPr txBox="1">
            <a:spLocks noGrp="1"/>
          </p:cNvSpPr>
          <p:nvPr>
            <p:ph type="body" idx="1"/>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73" name="Google Shape;573;p80"/>
          <p:cNvSpPr txBox="1">
            <a:spLocks noGrp="1"/>
          </p:cNvSpPr>
          <p:nvPr>
            <p:ph type="body" idx="2"/>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74" name="Google Shape;574;p80"/>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lnSpc>
                <a:spcPct val="100000"/>
              </a:lnSpc>
              <a:spcBef>
                <a:spcPts val="0"/>
              </a:spcBef>
              <a:spcAft>
                <a:spcPts val="0"/>
              </a:spcAft>
              <a:buClr>
                <a:schemeClr val="accent2"/>
              </a:buClr>
              <a:buSzPts val="1500"/>
              <a:buFont typeface="Arial"/>
              <a:buNone/>
              <a:defRPr sz="1200" b="0" i="0" u="none" strike="noStrike" cap="none">
                <a:solidFill>
                  <a:schemeClr val="accent2"/>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C - Basic - Title Only">
  <p:cSld name="D - Basic_1">
    <p:bg>
      <p:bgPr>
        <a:solidFill>
          <a:schemeClr val="lt1"/>
        </a:solidFill>
        <a:effectLst/>
      </p:bgPr>
    </p:bg>
    <p:spTree>
      <p:nvGrpSpPr>
        <p:cNvPr id="1" name="Shape 575"/>
        <p:cNvGrpSpPr/>
        <p:nvPr/>
      </p:nvGrpSpPr>
      <p:grpSpPr>
        <a:xfrm>
          <a:off x="0" y="0"/>
          <a:ext cx="0" cy="0"/>
          <a:chOff x="0" y="0"/>
          <a:chExt cx="0" cy="0"/>
        </a:xfrm>
      </p:grpSpPr>
      <p:sp>
        <p:nvSpPr>
          <p:cNvPr id="576" name="Google Shape;576;p81"/>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400"/>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577" name="Google Shape;577;p81"/>
          <p:cNvSpPr txBox="1">
            <a:spLocks noGrp="1"/>
          </p:cNvSpPr>
          <p:nvPr>
            <p:ph type="body" idx="1"/>
          </p:nvPr>
        </p:nvSpPr>
        <p:spPr>
          <a:xfrm>
            <a:off x="502714" y="968960"/>
            <a:ext cx="11046000" cy="307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200"/>
              <a:buFont typeface="Arial"/>
              <a:buNone/>
              <a:defRPr sz="2200" b="0" i="0" u="none" strike="noStrike" cap="none">
                <a:solidFill>
                  <a:srgbClr val="818181"/>
                </a:solidFill>
                <a:latin typeface="Arial"/>
                <a:ea typeface="Arial"/>
                <a:cs typeface="Arial"/>
                <a:sym typeface="Arial"/>
              </a:defRPr>
            </a:lvl1pPr>
            <a:lvl2pPr marL="914400" marR="0" lvl="1" indent="-342900" algn="l" rtl="0">
              <a:lnSpc>
                <a:spcPct val="100000"/>
              </a:lnSpc>
              <a:spcBef>
                <a:spcPts val="200"/>
              </a:spcBef>
              <a:spcAft>
                <a:spcPts val="0"/>
              </a:spcAft>
              <a:buClr>
                <a:srgbClr val="818181"/>
              </a:buClr>
              <a:buSzPts val="1800"/>
              <a:buFont typeface="Arial"/>
              <a:buChar char="•"/>
              <a:defRPr sz="1800" b="0" i="0" u="none" strike="noStrike" cap="none">
                <a:solidFill>
                  <a:srgbClr val="818181"/>
                </a:solidFill>
                <a:latin typeface="Arial"/>
                <a:ea typeface="Arial"/>
                <a:cs typeface="Arial"/>
                <a:sym typeface="Arial"/>
              </a:defRPr>
            </a:lvl2pPr>
            <a:lvl3pPr marL="1371600" marR="0" lvl="2" indent="-330200" algn="l" rtl="0">
              <a:lnSpc>
                <a:spcPct val="100000"/>
              </a:lnSpc>
              <a:spcBef>
                <a:spcPts val="6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17500" algn="l" rtl="0">
              <a:lnSpc>
                <a:spcPct val="100000"/>
              </a:lnSpc>
              <a:spcBef>
                <a:spcPts val="600"/>
              </a:spcBef>
              <a:spcAft>
                <a:spcPts val="0"/>
              </a:spcAft>
              <a:buClr>
                <a:srgbClr val="818181"/>
              </a:buClr>
              <a:buSzPts val="1400"/>
              <a:buFont typeface="Arial"/>
              <a:buChar char="•"/>
              <a:defRPr sz="1400" b="1" i="0" u="none" strike="noStrike" cap="none">
                <a:solidFill>
                  <a:srgbClr val="818181"/>
                </a:solidFill>
                <a:latin typeface="Arial"/>
                <a:ea typeface="Arial"/>
                <a:cs typeface="Arial"/>
                <a:sym typeface="Arial"/>
              </a:defRPr>
            </a:lvl4pPr>
            <a:lvl5pPr marL="2286000" marR="0" lvl="4" indent="-228600" algn="l" rtl="0">
              <a:lnSpc>
                <a:spcPct val="100000"/>
              </a:lnSpc>
              <a:spcBef>
                <a:spcPts val="600"/>
              </a:spcBef>
              <a:spcAft>
                <a:spcPts val="0"/>
              </a:spcAft>
              <a:buClr>
                <a:srgbClr val="818181"/>
              </a:buClr>
              <a:buSzPts val="14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6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578"/>
        <p:cNvGrpSpPr/>
        <p:nvPr/>
      </p:nvGrpSpPr>
      <p:grpSpPr>
        <a:xfrm>
          <a:off x="0" y="0"/>
          <a:ext cx="0" cy="0"/>
          <a:chOff x="0" y="0"/>
          <a:chExt cx="0" cy="0"/>
        </a:xfrm>
      </p:grpSpPr>
      <p:pic>
        <p:nvPicPr>
          <p:cNvPr id="579" name="Google Shape;579;p82"/>
          <p:cNvPicPr preferRelativeResize="0"/>
          <p:nvPr/>
        </p:nvPicPr>
        <p:blipFill rotWithShape="1">
          <a:blip r:embed="rId2">
            <a:alphaModFix/>
          </a:blip>
          <a:srcRect/>
          <a:stretch/>
        </p:blipFill>
        <p:spPr>
          <a:xfrm flipH="1">
            <a:off x="3171" y="0"/>
            <a:ext cx="12188830" cy="6856216"/>
          </a:xfrm>
          <a:prstGeom prst="rect">
            <a:avLst/>
          </a:prstGeom>
          <a:noFill/>
          <a:ln>
            <a:noFill/>
          </a:ln>
        </p:spPr>
      </p:pic>
      <p:sp>
        <p:nvSpPr>
          <p:cNvPr id="580" name="Google Shape;580;p82"/>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581" name="Google Shape;581;p82"/>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582" name="Google Shape;582;p82"/>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583" name="Google Shape;583;p82" descr="pasted-image.pdf"/>
          <p:cNvPicPr preferRelativeResize="0"/>
          <p:nvPr/>
        </p:nvPicPr>
        <p:blipFill rotWithShape="1">
          <a:blip r:embed="rId3">
            <a:alphaModFix/>
          </a:blip>
          <a:srcRect/>
          <a:stretch/>
        </p:blipFill>
        <p:spPr>
          <a:xfrm>
            <a:off x="11030573" y="565459"/>
            <a:ext cx="634298" cy="444623"/>
          </a:xfrm>
          <a:prstGeom prst="rect">
            <a:avLst/>
          </a:prstGeom>
          <a:noFill/>
          <a:ln>
            <a:noFill/>
          </a:ln>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blank_half_round table">
  <p:cSld name="TITLE_AND_BODY_1_2_1_3_2">
    <p:spTree>
      <p:nvGrpSpPr>
        <p:cNvPr id="1" name="Shape 584"/>
        <p:cNvGrpSpPr/>
        <p:nvPr/>
      </p:nvGrpSpPr>
      <p:grpSpPr>
        <a:xfrm>
          <a:off x="0" y="0"/>
          <a:ext cx="0" cy="0"/>
          <a:chOff x="0" y="0"/>
          <a:chExt cx="0" cy="0"/>
        </a:xfrm>
      </p:grpSpPr>
      <p:pic>
        <p:nvPicPr>
          <p:cNvPr id="585" name="Google Shape;585;p83"/>
          <p:cNvPicPr preferRelativeResize="0"/>
          <p:nvPr/>
        </p:nvPicPr>
        <p:blipFill rotWithShape="1">
          <a:blip r:embed="rId2">
            <a:alphaModFix/>
          </a:blip>
          <a:srcRect/>
          <a:stretch/>
        </p:blipFill>
        <p:spPr>
          <a:xfrm>
            <a:off x="-3166" y="0"/>
            <a:ext cx="12188827" cy="6856205"/>
          </a:xfrm>
          <a:prstGeom prst="rect">
            <a:avLst/>
          </a:prstGeom>
          <a:noFill/>
          <a:ln>
            <a:noFill/>
          </a:ln>
        </p:spPr>
      </p:pic>
      <p:pic>
        <p:nvPicPr>
          <p:cNvPr id="586" name="Google Shape;586;p83"/>
          <p:cNvPicPr preferRelativeResize="0"/>
          <p:nvPr/>
        </p:nvPicPr>
        <p:blipFill>
          <a:blip r:embed="rId3">
            <a:alphaModFix/>
          </a:blip>
          <a:stretch>
            <a:fillRect/>
          </a:stretch>
        </p:blipFill>
        <p:spPr>
          <a:xfrm>
            <a:off x="11043412" y="508600"/>
            <a:ext cx="642743" cy="449920"/>
          </a:xfrm>
          <a:prstGeom prst="rect">
            <a:avLst/>
          </a:prstGeom>
          <a:noFill/>
          <a:ln>
            <a:noFill/>
          </a:ln>
        </p:spPr>
      </p:pic>
      <p:sp>
        <p:nvSpPr>
          <p:cNvPr id="587" name="Google Shape;587;p83"/>
          <p:cNvSpPr txBox="1">
            <a:spLocks noGrp="1"/>
          </p:cNvSpPr>
          <p:nvPr>
            <p:ph type="title"/>
          </p:nvPr>
        </p:nvSpPr>
        <p:spPr>
          <a:xfrm>
            <a:off x="386946" y="630255"/>
            <a:ext cx="11421000" cy="446100"/>
          </a:xfrm>
          <a:prstGeom prst="rect">
            <a:avLst/>
          </a:prstGeom>
        </p:spPr>
        <p:txBody>
          <a:bodyPr spcFirstLastPara="1" wrap="square" lIns="0" tIns="0" rIns="0" bIns="0" anchor="b" anchorCtr="0">
            <a:noAutofit/>
          </a:bodyPr>
          <a:lstStyle>
            <a:lvl1pPr lvl="0" rtl="0">
              <a:spcBef>
                <a:spcPts val="0"/>
              </a:spcBef>
              <a:spcAft>
                <a:spcPts val="0"/>
              </a:spcAft>
              <a:buSzPts val="3000"/>
              <a:buNone/>
              <a:defRPr sz="3000" b="0"/>
            </a:lvl1pPr>
            <a:lvl2pPr lvl="1" rtl="0">
              <a:spcBef>
                <a:spcPts val="0"/>
              </a:spcBef>
              <a:spcAft>
                <a:spcPts val="0"/>
              </a:spcAft>
              <a:buSzPts val="1400"/>
              <a:buFont typeface="Salesforce Sans"/>
              <a:buNone/>
              <a:defRPr>
                <a:latin typeface="Salesforce Sans"/>
                <a:ea typeface="Salesforce Sans"/>
                <a:cs typeface="Salesforce Sans"/>
                <a:sym typeface="Salesforce Sans"/>
              </a:defRPr>
            </a:lvl2pPr>
            <a:lvl3pPr lvl="2" rtl="0">
              <a:spcBef>
                <a:spcPts val="0"/>
              </a:spcBef>
              <a:spcAft>
                <a:spcPts val="0"/>
              </a:spcAft>
              <a:buSzPts val="1400"/>
              <a:buFont typeface="Salesforce Sans"/>
              <a:buNone/>
              <a:defRPr>
                <a:latin typeface="Salesforce Sans"/>
                <a:ea typeface="Salesforce Sans"/>
                <a:cs typeface="Salesforce Sans"/>
                <a:sym typeface="Salesforce Sans"/>
              </a:defRPr>
            </a:lvl3pPr>
            <a:lvl4pPr lvl="3" rtl="0">
              <a:spcBef>
                <a:spcPts val="0"/>
              </a:spcBef>
              <a:spcAft>
                <a:spcPts val="0"/>
              </a:spcAft>
              <a:buSzPts val="1400"/>
              <a:buFont typeface="Salesforce Sans"/>
              <a:buNone/>
              <a:defRPr>
                <a:latin typeface="Salesforce Sans"/>
                <a:ea typeface="Salesforce Sans"/>
                <a:cs typeface="Salesforce Sans"/>
                <a:sym typeface="Salesforce Sans"/>
              </a:defRPr>
            </a:lvl4pPr>
            <a:lvl5pPr lvl="4" rtl="0">
              <a:spcBef>
                <a:spcPts val="0"/>
              </a:spcBef>
              <a:spcAft>
                <a:spcPts val="0"/>
              </a:spcAft>
              <a:buSzPts val="1400"/>
              <a:buFont typeface="Salesforce Sans"/>
              <a:buNone/>
              <a:defRPr>
                <a:latin typeface="Salesforce Sans"/>
                <a:ea typeface="Salesforce Sans"/>
                <a:cs typeface="Salesforce Sans"/>
                <a:sym typeface="Salesforce Sans"/>
              </a:defRPr>
            </a:lvl5pPr>
            <a:lvl6pPr lvl="5" rtl="0">
              <a:spcBef>
                <a:spcPts val="0"/>
              </a:spcBef>
              <a:spcAft>
                <a:spcPts val="0"/>
              </a:spcAft>
              <a:buSzPts val="1400"/>
              <a:buFont typeface="Salesforce Sans"/>
              <a:buNone/>
              <a:defRPr>
                <a:latin typeface="Salesforce Sans"/>
                <a:ea typeface="Salesforce Sans"/>
                <a:cs typeface="Salesforce Sans"/>
                <a:sym typeface="Salesforce Sans"/>
              </a:defRPr>
            </a:lvl6pPr>
            <a:lvl7pPr lvl="6" rtl="0">
              <a:spcBef>
                <a:spcPts val="0"/>
              </a:spcBef>
              <a:spcAft>
                <a:spcPts val="0"/>
              </a:spcAft>
              <a:buSzPts val="1400"/>
              <a:buFont typeface="Salesforce Sans"/>
              <a:buNone/>
              <a:defRPr>
                <a:latin typeface="Salesforce Sans"/>
                <a:ea typeface="Salesforce Sans"/>
                <a:cs typeface="Salesforce Sans"/>
                <a:sym typeface="Salesforce Sans"/>
              </a:defRPr>
            </a:lvl7pPr>
            <a:lvl8pPr lvl="7" rtl="0">
              <a:spcBef>
                <a:spcPts val="0"/>
              </a:spcBef>
              <a:spcAft>
                <a:spcPts val="0"/>
              </a:spcAft>
              <a:buSzPts val="1400"/>
              <a:buFont typeface="Salesforce Sans"/>
              <a:buNone/>
              <a:defRPr>
                <a:latin typeface="Salesforce Sans"/>
                <a:ea typeface="Salesforce Sans"/>
                <a:cs typeface="Salesforce Sans"/>
                <a:sym typeface="Salesforce Sans"/>
              </a:defRPr>
            </a:lvl8pPr>
            <a:lvl9pPr lvl="8" rtl="0">
              <a:spcBef>
                <a:spcPts val="0"/>
              </a:spcBef>
              <a:spcAft>
                <a:spcPts val="0"/>
              </a:spcAft>
              <a:buSzPts val="1400"/>
              <a:buFont typeface="Salesforce Sans"/>
              <a:buNone/>
              <a:defRPr>
                <a:latin typeface="Salesforce Sans"/>
                <a:ea typeface="Salesforce Sans"/>
                <a:cs typeface="Salesforce Sans"/>
                <a:sym typeface="Salesforce Sans"/>
              </a:defRPr>
            </a:lvl9pPr>
          </a:lstStyle>
          <a:p>
            <a:endParaRPr/>
          </a:p>
        </p:txBody>
      </p:sp>
      <p:sp>
        <p:nvSpPr>
          <p:cNvPr id="588" name="Google Shape;588;p83"/>
          <p:cNvSpPr txBox="1">
            <a:spLocks noGrp="1"/>
          </p:cNvSpPr>
          <p:nvPr>
            <p:ph type="title" idx="2"/>
          </p:nvPr>
        </p:nvSpPr>
        <p:spPr>
          <a:xfrm>
            <a:off x="415446" y="380049"/>
            <a:ext cx="11421000" cy="2502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1800"/>
              <a:buFont typeface="Salesforce Sans Light"/>
              <a:buNone/>
              <a:defRPr sz="18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a:p>
        </p:txBody>
      </p:sp>
      <p:pic>
        <p:nvPicPr>
          <p:cNvPr id="589" name="Google Shape;589;p83"/>
          <p:cNvPicPr preferRelativeResize="0"/>
          <p:nvPr/>
        </p:nvPicPr>
        <p:blipFill rotWithShape="1">
          <a:blip r:embed="rId4">
            <a:alphaModFix/>
          </a:blip>
          <a:srcRect/>
          <a:stretch/>
        </p:blipFill>
        <p:spPr>
          <a:xfrm>
            <a:off x="-23850" y="4403400"/>
            <a:ext cx="12300551" cy="2454575"/>
          </a:xfrm>
          <a:prstGeom prst="rect">
            <a:avLst/>
          </a:prstGeom>
          <a:noFill/>
          <a:ln>
            <a:noFill/>
          </a:ln>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Blank A">
  <p:cSld name="Blank A">
    <p:spTree>
      <p:nvGrpSpPr>
        <p:cNvPr id="1" name="Shape 590"/>
        <p:cNvGrpSpPr/>
        <p:nvPr/>
      </p:nvGrpSpPr>
      <p:grpSpPr>
        <a:xfrm>
          <a:off x="0" y="0"/>
          <a:ext cx="0" cy="0"/>
          <a:chOff x="0" y="0"/>
          <a:chExt cx="0" cy="0"/>
        </a:xfrm>
      </p:grpSpPr>
      <p:pic>
        <p:nvPicPr>
          <p:cNvPr id="591" name="Google Shape;591;p84" descr="Salesforce Logo.png"/>
          <p:cNvPicPr preferRelativeResize="0"/>
          <p:nvPr/>
        </p:nvPicPr>
        <p:blipFill rotWithShape="1">
          <a:blip r:embed="rId2">
            <a:alphaModFix/>
          </a:blip>
          <a:srcRect/>
          <a:stretch/>
        </p:blipFill>
        <p:spPr>
          <a:xfrm>
            <a:off x="11010898" y="6091238"/>
            <a:ext cx="617120" cy="430185"/>
          </a:xfrm>
          <a:prstGeom prst="rect">
            <a:avLst/>
          </a:prstGeom>
          <a:noFill/>
          <a:ln>
            <a:noFill/>
          </a:ln>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blank_1column 1 1">
  <p:cSld name="TITLE_AND_BODY_4_1">
    <p:spTree>
      <p:nvGrpSpPr>
        <p:cNvPr id="1" name="Shape 592"/>
        <p:cNvGrpSpPr/>
        <p:nvPr/>
      </p:nvGrpSpPr>
      <p:grpSpPr>
        <a:xfrm>
          <a:off x="0" y="0"/>
          <a:ext cx="0" cy="0"/>
          <a:chOff x="0" y="0"/>
          <a:chExt cx="0" cy="0"/>
        </a:xfrm>
      </p:grpSpPr>
      <p:sp>
        <p:nvSpPr>
          <p:cNvPr id="593" name="Google Shape;593;p85"/>
          <p:cNvSpPr/>
          <p:nvPr/>
        </p:nvSpPr>
        <p:spPr>
          <a:xfrm>
            <a:off x="-25" y="0"/>
            <a:ext cx="12188700" cy="6858000"/>
          </a:xfrm>
          <a:prstGeom prst="rect">
            <a:avLst/>
          </a:prstGeom>
          <a:solidFill>
            <a:srgbClr val="FFFFFF"/>
          </a:solidFill>
          <a:ln>
            <a:noFill/>
          </a:ln>
        </p:spPr>
        <p:txBody>
          <a:bodyPr spcFirstLastPara="1" wrap="square" lIns="60950" tIns="60950" rIns="60950" bIns="60950" anchor="ctr" anchorCtr="0">
            <a:noAutofit/>
          </a:bodyPr>
          <a:lstStyle/>
          <a:p>
            <a:pPr marL="0" lvl="0" indent="0" algn="l" rtl="0">
              <a:spcBef>
                <a:spcPts val="0"/>
              </a:spcBef>
              <a:spcAft>
                <a:spcPts val="0"/>
              </a:spcAft>
              <a:buNone/>
            </a:pPr>
            <a:endParaRPr sz="900">
              <a:latin typeface="Open Sans Light"/>
              <a:ea typeface="Open Sans Light"/>
              <a:cs typeface="Open Sans Light"/>
              <a:sym typeface="Open Sans Light"/>
            </a:endParaRPr>
          </a:p>
        </p:txBody>
      </p:sp>
      <p:sp>
        <p:nvSpPr>
          <p:cNvPr id="594" name="Google Shape;594;p85"/>
          <p:cNvSpPr txBox="1">
            <a:spLocks noGrp="1"/>
          </p:cNvSpPr>
          <p:nvPr>
            <p:ph type="body" idx="1"/>
          </p:nvPr>
        </p:nvSpPr>
        <p:spPr>
          <a:xfrm>
            <a:off x="386946" y="1463800"/>
            <a:ext cx="11421000" cy="3483900"/>
          </a:xfrm>
          <a:prstGeom prst="rect">
            <a:avLst/>
          </a:prstGeom>
        </p:spPr>
        <p:txBody>
          <a:bodyPr spcFirstLastPara="1" wrap="square" lIns="0" tIns="0" rIns="0" bIns="0" anchor="t" anchorCtr="0">
            <a:noAutofit/>
          </a:bodyPr>
          <a:lstStyle>
            <a:lvl1pPr marL="457200" lvl="0" indent="-228600" rtl="0">
              <a:spcBef>
                <a:spcPts val="1100"/>
              </a:spcBef>
              <a:spcAft>
                <a:spcPts val="0"/>
              </a:spcAft>
              <a:buSzPts val="2000"/>
              <a:buNone/>
              <a:defRPr/>
            </a:lvl1pPr>
            <a:lvl2pPr marL="914400" lvl="1" indent="-342900" rtl="0">
              <a:spcBef>
                <a:spcPts val="300"/>
              </a:spcBef>
              <a:spcAft>
                <a:spcPts val="0"/>
              </a:spcAft>
              <a:buSzPts val="1800"/>
              <a:buChar char="•"/>
              <a:defRPr/>
            </a:lvl2pPr>
            <a:lvl3pPr marL="1371600" lvl="2" indent="-330200" rtl="0">
              <a:spcBef>
                <a:spcPts val="600"/>
              </a:spcBef>
              <a:spcAft>
                <a:spcPts val="0"/>
              </a:spcAft>
              <a:buSzPts val="1600"/>
              <a:buChar char="•"/>
              <a:defRPr/>
            </a:lvl3pPr>
            <a:lvl4pPr marL="1828800" lvl="3" indent="-317500" rtl="0">
              <a:spcBef>
                <a:spcPts val="600"/>
              </a:spcBef>
              <a:spcAft>
                <a:spcPts val="0"/>
              </a:spcAft>
              <a:buSzPts val="1400"/>
              <a:buChar char="•"/>
              <a:defRPr/>
            </a:lvl4pPr>
            <a:lvl5pPr marL="2286000" lvl="4" indent="-228600" rtl="0">
              <a:spcBef>
                <a:spcPts val="600"/>
              </a:spcBef>
              <a:spcAft>
                <a:spcPts val="0"/>
              </a:spcAft>
              <a:buSzPts val="1400"/>
              <a:buNone/>
              <a:defRPr/>
            </a:lvl5pPr>
            <a:lvl6pPr marL="2743200" lvl="5" indent="-355600" rtl="0">
              <a:spcBef>
                <a:spcPts val="600"/>
              </a:spcBef>
              <a:spcAft>
                <a:spcPts val="0"/>
              </a:spcAft>
              <a:buSzPts val="2000"/>
              <a:buChar char="•"/>
              <a:defRPr/>
            </a:lvl6pPr>
            <a:lvl7pPr marL="3200400" lvl="6" indent="-355600" rtl="0">
              <a:spcBef>
                <a:spcPts val="400"/>
              </a:spcBef>
              <a:spcAft>
                <a:spcPts val="0"/>
              </a:spcAft>
              <a:buSzPts val="2000"/>
              <a:buChar char="•"/>
              <a:defRPr/>
            </a:lvl7pPr>
            <a:lvl8pPr marL="3657600" lvl="7" indent="-355600" rtl="0">
              <a:spcBef>
                <a:spcPts val="400"/>
              </a:spcBef>
              <a:spcAft>
                <a:spcPts val="0"/>
              </a:spcAft>
              <a:buSzPts val="2000"/>
              <a:buChar char="•"/>
              <a:defRPr/>
            </a:lvl8pPr>
            <a:lvl9pPr marL="4114800" lvl="8" indent="-355600" rtl="0">
              <a:spcBef>
                <a:spcPts val="400"/>
              </a:spcBef>
              <a:spcAft>
                <a:spcPts val="0"/>
              </a:spcAft>
              <a:buSzPts val="2000"/>
              <a:buChar char="•"/>
              <a:defRPr/>
            </a:lvl9pPr>
          </a:lstStyle>
          <a:p>
            <a:endParaRPr/>
          </a:p>
        </p:txBody>
      </p:sp>
      <p:sp>
        <p:nvSpPr>
          <p:cNvPr id="595" name="Google Shape;595;p85"/>
          <p:cNvSpPr txBox="1">
            <a:spLocks noGrp="1"/>
          </p:cNvSpPr>
          <p:nvPr>
            <p:ph type="title"/>
          </p:nvPr>
        </p:nvSpPr>
        <p:spPr>
          <a:xfrm>
            <a:off x="386946" y="380038"/>
            <a:ext cx="11421000" cy="321300"/>
          </a:xfrm>
          <a:prstGeom prst="rect">
            <a:avLst/>
          </a:prstGeom>
        </p:spPr>
        <p:txBody>
          <a:bodyPr spcFirstLastPara="1" wrap="square" lIns="0" tIns="0" rIns="0" bIns="0" anchor="b" anchorCtr="0">
            <a:noAutofit/>
          </a:bodyPr>
          <a:lstStyle>
            <a:lvl1pPr lvl="0" rtl="0">
              <a:spcBef>
                <a:spcPts val="0"/>
              </a:spcBef>
              <a:spcAft>
                <a:spcPts val="0"/>
              </a:spcAft>
              <a:buSzPts val="3100"/>
              <a:buNone/>
              <a:defRPr sz="3100" b="0"/>
            </a:lvl1pPr>
            <a:lvl2pPr lvl="1" rtl="0">
              <a:spcBef>
                <a:spcPts val="0"/>
              </a:spcBef>
              <a:spcAft>
                <a:spcPts val="0"/>
              </a:spcAft>
              <a:buSzPts val="1400"/>
              <a:buFont typeface="Salesforce Sans"/>
              <a:buNone/>
              <a:defRPr>
                <a:latin typeface="Salesforce Sans"/>
                <a:ea typeface="Salesforce Sans"/>
                <a:cs typeface="Salesforce Sans"/>
                <a:sym typeface="Salesforce Sans"/>
              </a:defRPr>
            </a:lvl2pPr>
            <a:lvl3pPr lvl="2" rtl="0">
              <a:spcBef>
                <a:spcPts val="0"/>
              </a:spcBef>
              <a:spcAft>
                <a:spcPts val="0"/>
              </a:spcAft>
              <a:buSzPts val="1400"/>
              <a:buFont typeface="Salesforce Sans"/>
              <a:buNone/>
              <a:defRPr>
                <a:latin typeface="Salesforce Sans"/>
                <a:ea typeface="Salesforce Sans"/>
                <a:cs typeface="Salesforce Sans"/>
                <a:sym typeface="Salesforce Sans"/>
              </a:defRPr>
            </a:lvl3pPr>
            <a:lvl4pPr lvl="3" rtl="0">
              <a:spcBef>
                <a:spcPts val="0"/>
              </a:spcBef>
              <a:spcAft>
                <a:spcPts val="0"/>
              </a:spcAft>
              <a:buSzPts val="1400"/>
              <a:buFont typeface="Salesforce Sans"/>
              <a:buNone/>
              <a:defRPr>
                <a:latin typeface="Salesforce Sans"/>
                <a:ea typeface="Salesforce Sans"/>
                <a:cs typeface="Salesforce Sans"/>
                <a:sym typeface="Salesforce Sans"/>
              </a:defRPr>
            </a:lvl4pPr>
            <a:lvl5pPr lvl="4" rtl="0">
              <a:spcBef>
                <a:spcPts val="0"/>
              </a:spcBef>
              <a:spcAft>
                <a:spcPts val="0"/>
              </a:spcAft>
              <a:buSzPts val="1400"/>
              <a:buFont typeface="Salesforce Sans"/>
              <a:buNone/>
              <a:defRPr>
                <a:latin typeface="Salesforce Sans"/>
                <a:ea typeface="Salesforce Sans"/>
                <a:cs typeface="Salesforce Sans"/>
                <a:sym typeface="Salesforce Sans"/>
              </a:defRPr>
            </a:lvl5pPr>
            <a:lvl6pPr lvl="5" rtl="0">
              <a:spcBef>
                <a:spcPts val="0"/>
              </a:spcBef>
              <a:spcAft>
                <a:spcPts val="0"/>
              </a:spcAft>
              <a:buSzPts val="1400"/>
              <a:buFont typeface="Salesforce Sans"/>
              <a:buNone/>
              <a:defRPr>
                <a:latin typeface="Salesforce Sans"/>
                <a:ea typeface="Salesforce Sans"/>
                <a:cs typeface="Salesforce Sans"/>
                <a:sym typeface="Salesforce Sans"/>
              </a:defRPr>
            </a:lvl6pPr>
            <a:lvl7pPr lvl="6" rtl="0">
              <a:spcBef>
                <a:spcPts val="0"/>
              </a:spcBef>
              <a:spcAft>
                <a:spcPts val="0"/>
              </a:spcAft>
              <a:buSzPts val="1400"/>
              <a:buFont typeface="Salesforce Sans"/>
              <a:buNone/>
              <a:defRPr>
                <a:latin typeface="Salesforce Sans"/>
                <a:ea typeface="Salesforce Sans"/>
                <a:cs typeface="Salesforce Sans"/>
                <a:sym typeface="Salesforce Sans"/>
              </a:defRPr>
            </a:lvl7pPr>
            <a:lvl8pPr lvl="7" rtl="0">
              <a:spcBef>
                <a:spcPts val="0"/>
              </a:spcBef>
              <a:spcAft>
                <a:spcPts val="0"/>
              </a:spcAft>
              <a:buSzPts val="1400"/>
              <a:buFont typeface="Salesforce Sans"/>
              <a:buNone/>
              <a:defRPr>
                <a:latin typeface="Salesforce Sans"/>
                <a:ea typeface="Salesforce Sans"/>
                <a:cs typeface="Salesforce Sans"/>
                <a:sym typeface="Salesforce Sans"/>
              </a:defRPr>
            </a:lvl8pPr>
            <a:lvl9pPr lvl="8" rtl="0">
              <a:spcBef>
                <a:spcPts val="0"/>
              </a:spcBef>
              <a:spcAft>
                <a:spcPts val="0"/>
              </a:spcAft>
              <a:buSzPts val="1400"/>
              <a:buFont typeface="Salesforce Sans"/>
              <a:buNone/>
              <a:defRPr>
                <a:latin typeface="Salesforce Sans"/>
                <a:ea typeface="Salesforce Sans"/>
                <a:cs typeface="Salesforce Sans"/>
                <a:sym typeface="Salesforce Sans"/>
              </a:defRPr>
            </a:lvl9pPr>
          </a:lstStyle>
          <a:p>
            <a:endParaRPr/>
          </a:p>
        </p:txBody>
      </p:sp>
      <p:sp>
        <p:nvSpPr>
          <p:cNvPr id="596" name="Google Shape;596;p85"/>
          <p:cNvSpPr txBox="1">
            <a:spLocks noGrp="1"/>
          </p:cNvSpPr>
          <p:nvPr>
            <p:ph type="title" idx="2"/>
          </p:nvPr>
        </p:nvSpPr>
        <p:spPr>
          <a:xfrm>
            <a:off x="415453" y="845124"/>
            <a:ext cx="11421000" cy="4749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2300"/>
              <a:buFont typeface="Salesforce Sans Light"/>
              <a:buNone/>
              <a:defRPr sz="23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a:p>
        </p:txBody>
      </p:sp>
      <p:pic>
        <p:nvPicPr>
          <p:cNvPr id="597" name="Google Shape;597;p85"/>
          <p:cNvPicPr preferRelativeResize="0"/>
          <p:nvPr/>
        </p:nvPicPr>
        <p:blipFill rotWithShape="1">
          <a:blip r:embed="rId2">
            <a:alphaModFix/>
          </a:blip>
          <a:srcRect l="43949"/>
          <a:stretch/>
        </p:blipFill>
        <p:spPr>
          <a:xfrm>
            <a:off x="11042382" y="5962650"/>
            <a:ext cx="789267" cy="521200"/>
          </a:xfrm>
          <a:prstGeom prst="rect">
            <a:avLst/>
          </a:prstGeom>
          <a:noFill/>
          <a:ln>
            <a:noFill/>
          </a:ln>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598"/>
        <p:cNvGrpSpPr/>
        <p:nvPr/>
      </p:nvGrpSpPr>
      <p:grpSpPr>
        <a:xfrm>
          <a:off x="0" y="0"/>
          <a:ext cx="0" cy="0"/>
          <a:chOff x="0" y="0"/>
          <a:chExt cx="0" cy="0"/>
        </a:xfrm>
      </p:grpSpPr>
      <p:sp>
        <p:nvSpPr>
          <p:cNvPr id="599" name="Google Shape;599;p86"/>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600" name="Google Shape;600;p86"/>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601" name="Google Shape;601;p86"/>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3 - 3 Column">
  <p:cSld name="3 Column">
    <p:bg>
      <p:bgPr>
        <a:solidFill>
          <a:srgbClr val="F4F4F4"/>
        </a:solidFill>
        <a:effectLst/>
      </p:bgPr>
    </p:bg>
    <p:spTree>
      <p:nvGrpSpPr>
        <p:cNvPr id="1" name="Shape 289"/>
        <p:cNvGrpSpPr/>
        <p:nvPr/>
      </p:nvGrpSpPr>
      <p:grpSpPr>
        <a:xfrm>
          <a:off x="0" y="0"/>
          <a:ext cx="0" cy="0"/>
          <a:chOff x="0" y="0"/>
          <a:chExt cx="0" cy="0"/>
        </a:xfrm>
      </p:grpSpPr>
      <p:pic>
        <p:nvPicPr>
          <p:cNvPr id="290" name="Google Shape;290;p42"/>
          <p:cNvPicPr preferRelativeResize="0"/>
          <p:nvPr/>
        </p:nvPicPr>
        <p:blipFill rotWithShape="1">
          <a:blip r:embed="rId2">
            <a:alphaModFix/>
          </a:blip>
          <a:srcRect/>
          <a:stretch/>
        </p:blipFill>
        <p:spPr>
          <a:xfrm>
            <a:off x="0" y="893"/>
            <a:ext cx="12188822" cy="6856213"/>
          </a:xfrm>
          <a:prstGeom prst="rect">
            <a:avLst/>
          </a:prstGeom>
          <a:noFill/>
          <a:ln>
            <a:noFill/>
          </a:ln>
        </p:spPr>
      </p:pic>
      <p:sp>
        <p:nvSpPr>
          <p:cNvPr id="291" name="Google Shape;291;p4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92" name="Google Shape;292;p42"/>
          <p:cNvSpPr txBox="1">
            <a:spLocks noGrp="1"/>
          </p:cNvSpPr>
          <p:nvPr>
            <p:ph type="body" idx="1"/>
          </p:nvPr>
        </p:nvSpPr>
        <p:spPr>
          <a:xfrm>
            <a:off x="571500" y="1611885"/>
            <a:ext cx="3429000" cy="42240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93" name="Google Shape;293;p42"/>
          <p:cNvSpPr txBox="1">
            <a:spLocks noGrp="1"/>
          </p:cNvSpPr>
          <p:nvPr>
            <p:ph type="body" idx="2"/>
          </p:nvPr>
        </p:nvSpPr>
        <p:spPr>
          <a:xfrm>
            <a:off x="4377367" y="161160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94" name="Google Shape;294;p42"/>
          <p:cNvSpPr txBox="1">
            <a:spLocks noGrp="1"/>
          </p:cNvSpPr>
          <p:nvPr>
            <p:ph type="body" idx="3"/>
          </p:nvPr>
        </p:nvSpPr>
        <p:spPr>
          <a:xfrm>
            <a:off x="8183233" y="161131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95" name="Google Shape;295;p42"/>
          <p:cNvSpPr txBox="1">
            <a:spLocks noGrp="1"/>
          </p:cNvSpPr>
          <p:nvPr>
            <p:ph type="body" idx="4"/>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296" name="Google Shape;296;p4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297" name="Google Shape;297;p42"/>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602"/>
        <p:cNvGrpSpPr/>
        <p:nvPr/>
      </p:nvGrpSpPr>
      <p:grpSpPr>
        <a:xfrm>
          <a:off x="0" y="0"/>
          <a:ext cx="0" cy="0"/>
          <a:chOff x="0" y="0"/>
          <a:chExt cx="0" cy="0"/>
        </a:xfrm>
      </p:grpSpPr>
      <p:sp>
        <p:nvSpPr>
          <p:cNvPr id="603" name="Google Shape;603;p87"/>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4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a:p>
        </p:txBody>
      </p:sp>
      <p:sp>
        <p:nvSpPr>
          <p:cNvPr id="604" name="Google Shape;604;p87"/>
          <p:cNvSpPr txBox="1">
            <a:spLocks noGrp="1"/>
          </p:cNvSpPr>
          <p:nvPr>
            <p:ph type="body" idx="1"/>
          </p:nvPr>
        </p:nvSpPr>
        <p:spPr>
          <a:xfrm>
            <a:off x="571503" y="1097179"/>
            <a:ext cx="11046000" cy="338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300"/>
              <a:buFont typeface="Arial"/>
              <a:buNone/>
              <a:defRPr sz="2300" b="0" i="0" u="none" strike="noStrike" cap="none">
                <a:solidFill>
                  <a:schemeClr val="accent2"/>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605" name="Google Shape;605;p87"/>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400"/>
              <a:buNone/>
              <a:defRPr sz="1200">
                <a:solidFill>
                  <a:schemeClr val="accent2"/>
                </a:solidFill>
                <a:latin typeface="Arial"/>
                <a:ea typeface="Arial"/>
                <a:cs typeface="Arial"/>
                <a:sym typeface="Arial"/>
              </a:defRPr>
            </a:lvl1pPr>
            <a:lvl2pPr marL="457200" marR="0" lvl="1"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matchingName="Y14 - GRK_Agenda Slide">
  <p:cSld name="GRK_Agenda Slide">
    <p:spTree>
      <p:nvGrpSpPr>
        <p:cNvPr id="1" name="Shape 606"/>
        <p:cNvGrpSpPr/>
        <p:nvPr/>
      </p:nvGrpSpPr>
      <p:grpSpPr>
        <a:xfrm>
          <a:off x="0" y="0"/>
          <a:ext cx="0" cy="0"/>
          <a:chOff x="0" y="0"/>
          <a:chExt cx="0" cy="0"/>
        </a:xfrm>
      </p:grpSpPr>
      <p:pic>
        <p:nvPicPr>
          <p:cNvPr id="607" name="Google Shape;607;p88"/>
          <p:cNvPicPr preferRelativeResize="0"/>
          <p:nvPr/>
        </p:nvPicPr>
        <p:blipFill rotWithShape="1">
          <a:blip r:embed="rId2">
            <a:alphaModFix/>
          </a:blip>
          <a:srcRect t="119" b="129"/>
          <a:stretch/>
        </p:blipFill>
        <p:spPr>
          <a:xfrm>
            <a:off x="4" y="0"/>
            <a:ext cx="12188818" cy="6839348"/>
          </a:xfrm>
          <a:prstGeom prst="rect">
            <a:avLst/>
          </a:prstGeom>
          <a:noFill/>
          <a:ln>
            <a:noFill/>
          </a:ln>
        </p:spPr>
      </p:pic>
      <p:sp>
        <p:nvSpPr>
          <p:cNvPr id="608" name="Google Shape;608;p88"/>
          <p:cNvSpPr txBox="1">
            <a:spLocks noGrp="1"/>
          </p:cNvSpPr>
          <p:nvPr>
            <p:ph type="body" idx="1"/>
          </p:nvPr>
        </p:nvSpPr>
        <p:spPr>
          <a:xfrm>
            <a:off x="571500" y="2083892"/>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600"/>
              </a:spcBef>
              <a:spcAft>
                <a:spcPts val="0"/>
              </a:spcAft>
              <a:buClr>
                <a:schemeClr val="dk2"/>
              </a:buClr>
              <a:buSzPts val="2200"/>
              <a:buFont typeface="Salesforce Sans"/>
              <a:buNone/>
              <a:defRPr sz="2200">
                <a:solidFill>
                  <a:schemeClr val="accent1"/>
                </a:solidFill>
              </a:defRPr>
            </a:lvl1pPr>
            <a:lvl2pPr marL="914400" lvl="1" indent="-342900" algn="l" rtl="0">
              <a:lnSpc>
                <a:spcPct val="100000"/>
              </a:lnSpc>
              <a:spcBef>
                <a:spcPts val="300"/>
              </a:spcBef>
              <a:spcAft>
                <a:spcPts val="0"/>
              </a:spcAft>
              <a:buClr>
                <a:schemeClr val="accent1"/>
              </a:buClr>
              <a:buSzPts val="1800"/>
              <a:buChar char="•"/>
              <a:defRPr>
                <a:solidFill>
                  <a:schemeClr val="accent1"/>
                </a:solidFill>
              </a:defRPr>
            </a:lvl2pPr>
            <a:lvl3pPr marL="1371600" lvl="2" indent="-330200" algn="l" rtl="0">
              <a:lnSpc>
                <a:spcPct val="100000"/>
              </a:lnSpc>
              <a:spcBef>
                <a:spcPts val="600"/>
              </a:spcBef>
              <a:spcAft>
                <a:spcPts val="0"/>
              </a:spcAft>
              <a:buSzPts val="1600"/>
              <a:buChar char="•"/>
              <a:defRPr>
                <a:solidFill>
                  <a:schemeClr val="lt2"/>
                </a:solidFill>
              </a:defRPr>
            </a:lvl3pPr>
            <a:lvl4pPr marL="1828800" lvl="3" indent="-317500" algn="l" rtl="0">
              <a:lnSpc>
                <a:spcPct val="100000"/>
              </a:lnSpc>
              <a:spcBef>
                <a:spcPts val="600"/>
              </a:spcBef>
              <a:spcAft>
                <a:spcPts val="0"/>
              </a:spcAft>
              <a:buSzPts val="1400"/>
              <a:buChar char="•"/>
              <a:defRPr>
                <a:solidFill>
                  <a:schemeClr val="accent1"/>
                </a:solidFill>
              </a:defRPr>
            </a:lvl4pPr>
            <a:lvl5pPr marL="2286000" lvl="4" indent="-228600" algn="l" rtl="0">
              <a:lnSpc>
                <a:spcPct val="100000"/>
              </a:lnSpc>
              <a:spcBef>
                <a:spcPts val="600"/>
              </a:spcBef>
              <a:spcAft>
                <a:spcPts val="0"/>
              </a:spcAft>
              <a:buSzPts val="1400"/>
              <a:buNone/>
              <a:defRPr>
                <a:solidFill>
                  <a:schemeClr val="accen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609" name="Google Shape;609;p88"/>
          <p:cNvSpPr txBox="1">
            <a:spLocks noGrp="1"/>
          </p:cNvSpPr>
          <p:nvPr>
            <p:ph type="ftr" idx="11"/>
          </p:nvPr>
        </p:nvSpPr>
        <p:spPr>
          <a:xfrm>
            <a:off x="6094411" y="6571832"/>
            <a:ext cx="55080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4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10" name="Google Shape;610;p88"/>
          <p:cNvSpPr txBox="1">
            <a:spLocks noGrp="1"/>
          </p:cNvSpPr>
          <p:nvPr>
            <p:ph type="title"/>
          </p:nvPr>
        </p:nvSpPr>
        <p:spPr>
          <a:xfrm>
            <a:off x="571505" y="161158"/>
            <a:ext cx="4204800" cy="9906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400"/>
              <a:buNone/>
              <a:defRPr sz="3600">
                <a:solidFill>
                  <a:schemeClr val="accent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611" name="Google Shape;611;p88" descr="pasted-image.pdf"/>
          <p:cNvPicPr preferRelativeResize="0"/>
          <p:nvPr/>
        </p:nvPicPr>
        <p:blipFill rotWithShape="1">
          <a:blip r:embed="rId3">
            <a:alphaModFix/>
          </a:blip>
          <a:srcRect/>
          <a:stretch/>
        </p:blipFill>
        <p:spPr>
          <a:xfrm>
            <a:off x="11030573" y="565459"/>
            <a:ext cx="635734" cy="445095"/>
          </a:xfrm>
          <a:prstGeom prst="rect">
            <a:avLst/>
          </a:prstGeom>
          <a:noFill/>
          <a:ln>
            <a:noFill/>
          </a:ln>
        </p:spPr>
      </p:pic>
    </p:spTree>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612"/>
        <p:cNvGrpSpPr/>
        <p:nvPr/>
      </p:nvGrpSpPr>
      <p:grpSpPr>
        <a:xfrm>
          <a:off x="0" y="0"/>
          <a:ext cx="0" cy="0"/>
          <a:chOff x="0" y="0"/>
          <a:chExt cx="0" cy="0"/>
        </a:xfrm>
      </p:grpSpPr>
      <p:sp>
        <p:nvSpPr>
          <p:cNvPr id="613" name="Google Shape;613;p89"/>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400"/>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614" name="Google Shape;614;p89"/>
          <p:cNvSpPr txBox="1">
            <a:spLocks noGrp="1"/>
          </p:cNvSpPr>
          <p:nvPr>
            <p:ph type="body" idx="1"/>
          </p:nvPr>
        </p:nvSpPr>
        <p:spPr>
          <a:xfrm>
            <a:off x="502714" y="1124469"/>
            <a:ext cx="11046000" cy="307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200"/>
              <a:buFont typeface="Arial"/>
              <a:buNone/>
              <a:defRPr sz="22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Y4a - GRK - City Center Scene - SML">
  <p:cSld name="GRK_City Center Scene_LRG">
    <p:spTree>
      <p:nvGrpSpPr>
        <p:cNvPr id="1" name="Shape 615"/>
        <p:cNvGrpSpPr/>
        <p:nvPr/>
      </p:nvGrpSpPr>
      <p:grpSpPr>
        <a:xfrm>
          <a:off x="0" y="0"/>
          <a:ext cx="0" cy="0"/>
          <a:chOff x="0" y="0"/>
          <a:chExt cx="0" cy="0"/>
        </a:xfrm>
      </p:grpSpPr>
      <p:pic>
        <p:nvPicPr>
          <p:cNvPr id="616" name="Google Shape;616;p90"/>
          <p:cNvPicPr preferRelativeResize="0"/>
          <p:nvPr/>
        </p:nvPicPr>
        <p:blipFill rotWithShape="1">
          <a:blip r:embed="rId2">
            <a:alphaModFix/>
          </a:blip>
          <a:srcRect l="7433" b="32813"/>
          <a:stretch/>
        </p:blipFill>
        <p:spPr>
          <a:xfrm>
            <a:off x="0" y="5296481"/>
            <a:ext cx="12173636" cy="1527229"/>
          </a:xfrm>
          <a:prstGeom prst="rect">
            <a:avLst/>
          </a:prstGeom>
          <a:noFill/>
          <a:ln>
            <a:noFill/>
          </a:ln>
        </p:spPr>
      </p:pic>
      <p:pic>
        <p:nvPicPr>
          <p:cNvPr id="617" name="Google Shape;617;p90" descr="pasted-image.pdf"/>
          <p:cNvPicPr preferRelativeResize="0"/>
          <p:nvPr/>
        </p:nvPicPr>
        <p:blipFill rotWithShape="1">
          <a:blip r:embed="rId3">
            <a:alphaModFix/>
          </a:blip>
          <a:srcRect/>
          <a:stretch/>
        </p:blipFill>
        <p:spPr>
          <a:xfrm>
            <a:off x="11030573" y="565459"/>
            <a:ext cx="635734" cy="445095"/>
          </a:xfrm>
          <a:prstGeom prst="rect">
            <a:avLst/>
          </a:prstGeom>
          <a:noFill/>
          <a:ln>
            <a:noFill/>
          </a:ln>
        </p:spPr>
      </p:pic>
      <p:sp>
        <p:nvSpPr>
          <p:cNvPr id="618" name="Google Shape;618;p90"/>
          <p:cNvSpPr txBox="1">
            <a:spLocks noGrp="1"/>
          </p:cNvSpPr>
          <p:nvPr>
            <p:ph type="ftr" idx="11"/>
          </p:nvPr>
        </p:nvSpPr>
        <p:spPr>
          <a:xfrm>
            <a:off x="6094411" y="6571832"/>
            <a:ext cx="55080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4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19" name="Google Shape;619;p90"/>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620" name="Google Shape;620;p90"/>
          <p:cNvPicPr preferRelativeResize="0"/>
          <p:nvPr/>
        </p:nvPicPr>
        <p:blipFill rotWithShape="1">
          <a:blip r:embed="rId4">
            <a:alphaModFix/>
          </a:blip>
          <a:srcRect l="147" r="79939"/>
          <a:stretch/>
        </p:blipFill>
        <p:spPr>
          <a:xfrm>
            <a:off x="1" y="5486400"/>
            <a:ext cx="1835972" cy="1307767"/>
          </a:xfrm>
          <a:prstGeom prst="rect">
            <a:avLst/>
          </a:prstGeom>
          <a:noFill/>
          <a:ln>
            <a:noFill/>
          </a:ln>
        </p:spPr>
      </p:pic>
      <p:pic>
        <p:nvPicPr>
          <p:cNvPr id="621" name="Google Shape;621;p90"/>
          <p:cNvPicPr preferRelativeResize="0"/>
          <p:nvPr/>
        </p:nvPicPr>
        <p:blipFill rotWithShape="1">
          <a:blip r:embed="rId4">
            <a:alphaModFix/>
          </a:blip>
          <a:srcRect l="377" r="79940"/>
          <a:stretch/>
        </p:blipFill>
        <p:spPr>
          <a:xfrm flipH="1">
            <a:off x="10158204" y="5280800"/>
            <a:ext cx="2037062" cy="1467995"/>
          </a:xfrm>
          <a:prstGeom prst="rect">
            <a:avLst/>
          </a:prstGeom>
          <a:noFill/>
          <a:ln>
            <a:noFill/>
          </a:ln>
        </p:spPr>
      </p:pic>
      <p:pic>
        <p:nvPicPr>
          <p:cNvPr id="622" name="Google Shape;622;p90"/>
          <p:cNvPicPr preferRelativeResize="0"/>
          <p:nvPr/>
        </p:nvPicPr>
        <p:blipFill rotWithShape="1">
          <a:blip r:embed="rId5">
            <a:alphaModFix/>
          </a:blip>
          <a:srcRect l="18140" b="35408"/>
          <a:stretch/>
        </p:blipFill>
        <p:spPr>
          <a:xfrm>
            <a:off x="4099721" y="4735644"/>
            <a:ext cx="3745981" cy="1992975"/>
          </a:xfrm>
          <a:prstGeom prst="rect">
            <a:avLst/>
          </a:prstGeom>
          <a:noFill/>
          <a:ln>
            <a:noFill/>
          </a:ln>
        </p:spPr>
      </p:pic>
      <p:pic>
        <p:nvPicPr>
          <p:cNvPr id="623" name="Google Shape;623;p90"/>
          <p:cNvPicPr preferRelativeResize="0"/>
          <p:nvPr/>
        </p:nvPicPr>
        <p:blipFill rotWithShape="1">
          <a:blip r:embed="rId6">
            <a:alphaModFix/>
          </a:blip>
          <a:srcRect l="17925" t="-7805" r="594"/>
          <a:stretch/>
        </p:blipFill>
        <p:spPr>
          <a:xfrm>
            <a:off x="0" y="6205550"/>
            <a:ext cx="6669125" cy="658025"/>
          </a:xfrm>
          <a:prstGeom prst="rect">
            <a:avLst/>
          </a:prstGeom>
          <a:noFill/>
          <a:ln>
            <a:noFill/>
          </a:ln>
        </p:spPr>
      </p:pic>
      <p:pic>
        <p:nvPicPr>
          <p:cNvPr id="624" name="Google Shape;624;p90"/>
          <p:cNvPicPr preferRelativeResize="0"/>
          <p:nvPr/>
        </p:nvPicPr>
        <p:blipFill rotWithShape="1">
          <a:blip r:embed="rId7">
            <a:alphaModFix/>
          </a:blip>
          <a:srcRect l="-296" t="-8231" r="15643" b="5846"/>
          <a:stretch/>
        </p:blipFill>
        <p:spPr>
          <a:xfrm>
            <a:off x="5352450" y="6263000"/>
            <a:ext cx="6836375" cy="600575"/>
          </a:xfrm>
          <a:prstGeom prst="rect">
            <a:avLst/>
          </a:prstGeom>
          <a:noFill/>
          <a:ln>
            <a:noFill/>
          </a:ln>
        </p:spPr>
      </p:pic>
      <p:sp>
        <p:nvSpPr>
          <p:cNvPr id="625" name="Google Shape;625;p90"/>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626" name="Google Shape;626;p90"/>
          <p:cNvSpPr txBox="1">
            <a:spLocks noGrp="1"/>
          </p:cNvSpPr>
          <p:nvPr>
            <p:ph type="body" idx="2"/>
          </p:nvPr>
        </p:nvSpPr>
        <p:spPr>
          <a:xfrm>
            <a:off x="571500" y="1611887"/>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627"/>
        <p:cNvGrpSpPr/>
        <p:nvPr/>
      </p:nvGrpSpPr>
      <p:grpSpPr>
        <a:xfrm>
          <a:off x="0" y="0"/>
          <a:ext cx="0" cy="0"/>
          <a:chOff x="0" y="0"/>
          <a:chExt cx="0" cy="0"/>
        </a:xfrm>
      </p:grpSpPr>
      <p:pic>
        <p:nvPicPr>
          <p:cNvPr id="628" name="Google Shape;628;p91"/>
          <p:cNvPicPr preferRelativeResize="0"/>
          <p:nvPr/>
        </p:nvPicPr>
        <p:blipFill rotWithShape="1">
          <a:blip r:embed="rId2">
            <a:alphaModFix/>
          </a:blip>
          <a:srcRect l="478" t="2400" r="1922"/>
          <a:stretch/>
        </p:blipFill>
        <p:spPr>
          <a:xfrm flipH="1">
            <a:off x="3233" y="893"/>
            <a:ext cx="12399903" cy="6854425"/>
          </a:xfrm>
          <a:prstGeom prst="rect">
            <a:avLst/>
          </a:prstGeom>
          <a:noFill/>
          <a:ln>
            <a:noFill/>
          </a:ln>
        </p:spPr>
      </p:pic>
      <p:grpSp>
        <p:nvGrpSpPr>
          <p:cNvPr id="629" name="Google Shape;629;p91"/>
          <p:cNvGrpSpPr/>
          <p:nvPr/>
        </p:nvGrpSpPr>
        <p:grpSpPr>
          <a:xfrm>
            <a:off x="2559417" y="5500738"/>
            <a:ext cx="827907" cy="1175445"/>
            <a:chOff x="723336" y="4484318"/>
            <a:chExt cx="1333398" cy="1893131"/>
          </a:xfrm>
        </p:grpSpPr>
        <p:pic>
          <p:nvPicPr>
            <p:cNvPr id="630" name="Google Shape;630;p91"/>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631" name="Google Shape;631;p91"/>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632" name="Google Shape;632;p91"/>
          <p:cNvGrpSpPr/>
          <p:nvPr/>
        </p:nvGrpSpPr>
        <p:grpSpPr>
          <a:xfrm>
            <a:off x="2435" y="4458965"/>
            <a:ext cx="1837420" cy="2139627"/>
            <a:chOff x="1082246" y="4738045"/>
            <a:chExt cx="1890350" cy="2201262"/>
          </a:xfrm>
        </p:grpSpPr>
        <p:pic>
          <p:nvPicPr>
            <p:cNvPr id="633" name="Google Shape;633;p91"/>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634" name="Google Shape;634;p91"/>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635" name="Google Shape;635;p91"/>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636" name="Google Shape;636;p91"/>
          <p:cNvGrpSpPr/>
          <p:nvPr/>
        </p:nvGrpSpPr>
        <p:grpSpPr>
          <a:xfrm>
            <a:off x="1449060" y="5375205"/>
            <a:ext cx="1333398" cy="1269442"/>
            <a:chOff x="2666809" y="5395728"/>
            <a:chExt cx="1333398" cy="1269442"/>
          </a:xfrm>
        </p:grpSpPr>
        <p:pic>
          <p:nvPicPr>
            <p:cNvPr id="637" name="Google Shape;637;p91"/>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638" name="Google Shape;638;p91"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639" name="Google Shape;639;p91" descr="pasted-image.pdf"/>
          <p:cNvPicPr preferRelativeResize="0"/>
          <p:nvPr/>
        </p:nvPicPr>
        <p:blipFill rotWithShape="1">
          <a:blip r:embed="rId7">
            <a:alphaModFix/>
          </a:blip>
          <a:srcRect/>
          <a:stretch/>
        </p:blipFill>
        <p:spPr>
          <a:xfrm>
            <a:off x="11030573" y="565459"/>
            <a:ext cx="635568" cy="444979"/>
          </a:xfrm>
          <a:prstGeom prst="rect">
            <a:avLst/>
          </a:prstGeom>
          <a:noFill/>
          <a:ln>
            <a:noFill/>
          </a:ln>
        </p:spPr>
      </p:pic>
      <p:sp>
        <p:nvSpPr>
          <p:cNvPr id="640" name="Google Shape;640;p91"/>
          <p:cNvSpPr txBox="1">
            <a:spLocks noGrp="1"/>
          </p:cNvSpPr>
          <p:nvPr>
            <p:ph type="ctrTitle"/>
          </p:nvPr>
        </p:nvSpPr>
        <p:spPr>
          <a:xfrm>
            <a:off x="2511513" y="1804672"/>
            <a:ext cx="7165800" cy="1115700"/>
          </a:xfrm>
          <a:prstGeom prst="rect">
            <a:avLst/>
          </a:prstGeom>
          <a:noFill/>
          <a:ln>
            <a:noFill/>
          </a:ln>
        </p:spPr>
        <p:txBody>
          <a:bodyPr spcFirstLastPara="1" wrap="square" lIns="0" tIns="0" rIns="0" bIns="0" anchor="b" anchorCtr="0">
            <a:noAutofit/>
          </a:bodyPr>
          <a:lstStyle>
            <a:lvl1pPr marL="0" marR="0" lvl="0" indent="0" algn="ctr" rtl="0">
              <a:lnSpc>
                <a:spcPct val="95000"/>
              </a:lnSpc>
              <a:spcBef>
                <a:spcPts val="0"/>
              </a:spcBef>
              <a:spcAft>
                <a:spcPts val="0"/>
              </a:spcAft>
              <a:buSzPts val="3100"/>
              <a:buNone/>
              <a:defRPr b="1" i="0" u="none" strike="noStrike" cap="none"/>
            </a:lvl1pPr>
            <a:lvl2pPr marL="0" marR="0" lvl="1"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5pPr>
            <a:lvl6pPr marL="457200" marR="0" lvl="5"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6pPr>
            <a:lvl7pPr marL="914400" marR="0" lvl="6"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7pPr>
            <a:lvl8pPr marL="1371600" marR="0" lvl="7"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8pPr>
            <a:lvl9pPr marL="1828800" marR="0" lvl="8"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9pPr>
          </a:lstStyle>
          <a:p>
            <a:endParaRPr/>
          </a:p>
        </p:txBody>
      </p:sp>
      <p:sp>
        <p:nvSpPr>
          <p:cNvPr id="641" name="Google Shape;641;p91"/>
          <p:cNvSpPr txBox="1">
            <a:spLocks noGrp="1"/>
          </p:cNvSpPr>
          <p:nvPr>
            <p:ph type="body" idx="1"/>
          </p:nvPr>
        </p:nvSpPr>
        <p:spPr>
          <a:xfrm>
            <a:off x="2511513" y="2727905"/>
            <a:ext cx="7165800" cy="927300"/>
          </a:xfrm>
          <a:prstGeom prst="rect">
            <a:avLst/>
          </a:prstGeom>
          <a:noFill/>
          <a:ln>
            <a:noFill/>
          </a:ln>
        </p:spPr>
        <p:txBody>
          <a:bodyPr spcFirstLastPara="1" wrap="square" lIns="0" tIns="0" rIns="0" bIns="0" anchor="t" anchorCtr="0">
            <a:noAutofit/>
          </a:bodyPr>
          <a:lstStyle>
            <a:lvl1pPr marL="457200" marR="0" lvl="0" indent="-228600" algn="ctr" rtl="0">
              <a:lnSpc>
                <a:spcPct val="100000"/>
              </a:lnSpc>
              <a:spcBef>
                <a:spcPts val="1100"/>
              </a:spcBef>
              <a:spcAft>
                <a:spcPts val="0"/>
              </a:spcAft>
              <a:buClr>
                <a:schemeClr val="dk1"/>
              </a:buClr>
              <a:buSzPts val="2300"/>
              <a:buFont typeface="Arial"/>
              <a:buNone/>
              <a:defRPr sz="2300" b="0" i="0" u="none" strike="noStrike" cap="none">
                <a:solidFill>
                  <a:schemeClr val="dk1"/>
                </a:solidFill>
                <a:latin typeface="Arial"/>
                <a:ea typeface="Arial"/>
                <a:cs typeface="Arial"/>
                <a:sym typeface="Arial"/>
              </a:defRPr>
            </a:lvl1pPr>
            <a:lvl2pPr marL="914400" marR="0" lvl="1" indent="-349250" algn="ctr" rtl="0">
              <a:lnSpc>
                <a:spcPct val="100000"/>
              </a:lnSpc>
              <a:spcBef>
                <a:spcPts val="300"/>
              </a:spcBef>
              <a:spcAft>
                <a:spcPts val="0"/>
              </a:spcAft>
              <a:buClr>
                <a:schemeClr val="dk1"/>
              </a:buClr>
              <a:buSzPts val="1900"/>
              <a:buFont typeface="Arial"/>
              <a:buChar char="•"/>
              <a:defRPr sz="1900" b="0" i="0" u="none" strike="noStrike" cap="none">
                <a:solidFill>
                  <a:schemeClr val="dk1"/>
                </a:solidFill>
                <a:latin typeface="Arial"/>
                <a:ea typeface="Arial"/>
                <a:cs typeface="Arial"/>
                <a:sym typeface="Arial"/>
              </a:defRPr>
            </a:lvl2pPr>
            <a:lvl3pPr marL="1371600" marR="0" lvl="2" indent="-330200" algn="ctr" rtl="0">
              <a:lnSpc>
                <a:spcPct val="100000"/>
              </a:lnSpc>
              <a:spcBef>
                <a:spcPts val="7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3pPr>
            <a:lvl4pPr marL="1828800" marR="0" lvl="3" indent="-323850" algn="ctr" rtl="0">
              <a:lnSpc>
                <a:spcPct val="100000"/>
              </a:lnSpc>
              <a:spcBef>
                <a:spcPts val="700"/>
              </a:spcBef>
              <a:spcAft>
                <a:spcPts val="0"/>
              </a:spcAft>
              <a:buClr>
                <a:schemeClr val="dk1"/>
              </a:buClr>
              <a:buSzPts val="1500"/>
              <a:buFont typeface="Arial"/>
              <a:buChar char="•"/>
              <a:defRPr sz="15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700"/>
              </a:spcBef>
              <a:spcAft>
                <a:spcPts val="0"/>
              </a:spcAft>
              <a:buClr>
                <a:schemeClr val="dk1"/>
              </a:buClr>
              <a:buSzPts val="1500"/>
              <a:buFont typeface="Arial"/>
              <a:buNone/>
              <a:defRPr sz="2000" b="0" i="0" u="none" strike="noStrike" cap="none">
                <a:solidFill>
                  <a:schemeClr val="dk1"/>
                </a:solidFill>
                <a:latin typeface="Arial"/>
                <a:ea typeface="Arial"/>
                <a:cs typeface="Arial"/>
                <a:sym typeface="Arial"/>
              </a:defRPr>
            </a:lvl5pPr>
            <a:lvl6pPr marL="2743200" marR="0" lvl="5" indent="-355600" algn="ctr"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642" name="Google Shape;642;p91" descr="pasted-image.pdf"/>
          <p:cNvPicPr preferRelativeResize="0"/>
          <p:nvPr/>
        </p:nvPicPr>
        <p:blipFill rotWithShape="1">
          <a:blip r:embed="rId7">
            <a:alphaModFix/>
          </a:blip>
          <a:srcRect/>
          <a:stretch/>
        </p:blipFill>
        <p:spPr>
          <a:xfrm>
            <a:off x="11030573" y="565459"/>
            <a:ext cx="634298" cy="444623"/>
          </a:xfrm>
          <a:prstGeom prst="rect">
            <a:avLst/>
          </a:prstGeom>
          <a:noFill/>
          <a:ln>
            <a:noFill/>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cSld name="1_2-column">
    <p:spTree>
      <p:nvGrpSpPr>
        <p:cNvPr id="1" name="Shape 100"/>
        <p:cNvGrpSpPr/>
        <p:nvPr/>
      </p:nvGrpSpPr>
      <p:grpSpPr>
        <a:xfrm>
          <a:off x="0" y="0"/>
          <a:ext cx="0" cy="0"/>
          <a:chOff x="0" y="0"/>
          <a:chExt cx="0" cy="0"/>
        </a:xfrm>
      </p:grpSpPr>
      <p:sp>
        <p:nvSpPr>
          <p:cNvPr id="101" name="Shape 101"/>
          <p:cNvSpPr txBox="1">
            <a:spLocks noGrp="1"/>
          </p:cNvSpPr>
          <p:nvPr>
            <p:ph type="body" idx="1"/>
          </p:nvPr>
        </p:nvSpPr>
        <p:spPr>
          <a:xfrm>
            <a:off x="338328" y="1599479"/>
            <a:ext cx="11394900" cy="4351199"/>
          </a:xfrm>
          <a:prstGeom prst="rect">
            <a:avLst/>
          </a:prstGeom>
          <a:noFill/>
          <a:ln>
            <a:noFill/>
          </a:ln>
        </p:spPr>
        <p:txBody>
          <a:bodyPr lIns="91425" tIns="91425" rIns="91425" bIns="91425" anchor="t" anchorCtr="0"/>
          <a:lstStyle>
            <a:lvl1pPr marL="231775" indent="-117475" algn="l" rtl="0">
              <a:lnSpc>
                <a:spcPct val="90000"/>
              </a:lnSpc>
              <a:spcBef>
                <a:spcPts val="400"/>
              </a:spcBef>
              <a:spcAft>
                <a:spcPts val="600"/>
              </a:spcAft>
              <a:buClr>
                <a:srgbClr val="7F7F7F"/>
              </a:buClr>
              <a:buFont typeface="Arial"/>
              <a:buChar char="•"/>
              <a:defRPr/>
            </a:lvl1pPr>
            <a:lvl2pPr marL="463550" indent="-146050" algn="l" rtl="0">
              <a:lnSpc>
                <a:spcPct val="90000"/>
              </a:lnSpc>
              <a:spcBef>
                <a:spcPts val="300"/>
              </a:spcBef>
              <a:spcAft>
                <a:spcPts val="600"/>
              </a:spcAft>
              <a:buClr>
                <a:srgbClr val="BFBFBF"/>
              </a:buClr>
              <a:buFont typeface="Calibri"/>
              <a:buChar char="‐"/>
              <a:defRPr/>
            </a:lvl2pPr>
            <a:lvl3pPr marL="520700" indent="12700" algn="l" rtl="0">
              <a:lnSpc>
                <a:spcPct val="90000"/>
              </a:lnSpc>
              <a:spcBef>
                <a:spcPts val="300"/>
              </a:spcBef>
              <a:spcAft>
                <a:spcPts val="600"/>
              </a:spcAft>
              <a:buClr>
                <a:srgbClr val="BFBFBF"/>
              </a:buClr>
              <a:buFont typeface="Arial"/>
              <a:buChar char="•"/>
              <a:defRPr/>
            </a:lvl3pPr>
            <a:lvl4pPr marL="520700" indent="177800" algn="l" rtl="0">
              <a:lnSpc>
                <a:spcPct val="90000"/>
              </a:lnSpc>
              <a:spcBef>
                <a:spcPts val="300"/>
              </a:spcBef>
              <a:spcAft>
                <a:spcPts val="600"/>
              </a:spcAft>
              <a:buClr>
                <a:srgbClr val="7F7F7F"/>
              </a:buClr>
              <a:buFont typeface="Arial"/>
              <a:buChar char="​"/>
              <a:defRPr/>
            </a:lvl4pPr>
            <a:lvl5pPr marL="520700" indent="-25400" algn="l" rtl="0">
              <a:lnSpc>
                <a:spcPct val="90000"/>
              </a:lnSpc>
              <a:spcBef>
                <a:spcPts val="300"/>
              </a:spcBef>
              <a:spcAft>
                <a:spcPts val="600"/>
              </a:spcAft>
              <a:buClr>
                <a:srgbClr val="7F7F7F"/>
              </a:buClr>
              <a:buFont typeface="Arial"/>
              <a:buChar char="​"/>
              <a:defRPr/>
            </a:lvl5pPr>
            <a:lvl6pPr marL="2514600" indent="-12700" algn="l" rtl="0">
              <a:spcBef>
                <a:spcPts val="400"/>
              </a:spcBef>
              <a:buClr>
                <a:schemeClr val="dk1"/>
              </a:buClr>
              <a:buFont typeface="Arial"/>
              <a:buChar char="•"/>
              <a:defRPr/>
            </a:lvl6pPr>
            <a:lvl7pPr marL="2971800" indent="-12700" algn="l" rtl="0">
              <a:spcBef>
                <a:spcPts val="400"/>
              </a:spcBef>
              <a:buClr>
                <a:schemeClr val="dk1"/>
              </a:buClr>
              <a:buFont typeface="Arial"/>
              <a:buChar char="•"/>
              <a:defRPr/>
            </a:lvl7pPr>
            <a:lvl8pPr marL="3429000" indent="-12700" algn="l" rtl="0">
              <a:spcBef>
                <a:spcPts val="400"/>
              </a:spcBef>
              <a:buClr>
                <a:schemeClr val="dk1"/>
              </a:buClr>
              <a:buFont typeface="Arial"/>
              <a:buChar char="•"/>
              <a:defRPr/>
            </a:lvl8pPr>
            <a:lvl9pPr marL="3886200" indent="-12700" algn="l" rtl="0">
              <a:spcBef>
                <a:spcPts val="400"/>
              </a:spcBef>
              <a:buClr>
                <a:schemeClr val="dk1"/>
              </a:buClr>
              <a:buFont typeface="Arial"/>
              <a:buChar char="•"/>
              <a:defRPr/>
            </a:lvl9pPr>
          </a:lstStyle>
          <a:p>
            <a:endParaRPr/>
          </a:p>
        </p:txBody>
      </p:sp>
      <p:sp>
        <p:nvSpPr>
          <p:cNvPr id="102" name="Shape 102"/>
          <p:cNvSpPr txBox="1">
            <a:spLocks noGrp="1"/>
          </p:cNvSpPr>
          <p:nvPr>
            <p:ph type="title"/>
          </p:nvPr>
        </p:nvSpPr>
        <p:spPr>
          <a:xfrm>
            <a:off x="338137" y="90488"/>
            <a:ext cx="11515799" cy="908100"/>
          </a:xfrm>
          <a:prstGeom prst="rect">
            <a:avLst/>
          </a:prstGeom>
          <a:noFill/>
          <a:ln>
            <a:noFill/>
          </a:ln>
        </p:spPr>
        <p:txBody>
          <a:bodyPr lIns="91425" tIns="91425" rIns="91425" bIns="91425" anchor="b" anchorCtr="0"/>
          <a:lstStyle>
            <a:lvl1pPr algn="l" rtl="0">
              <a:lnSpc>
                <a:spcPct val="90000"/>
              </a:lnSpc>
              <a:spcBef>
                <a:spcPts val="0"/>
              </a:spcBef>
              <a:spcAft>
                <a:spcPts val="0"/>
              </a:spcAft>
              <a:defRPr/>
            </a:lvl1pPr>
            <a:lvl2pPr algn="l" rtl="0">
              <a:lnSpc>
                <a:spcPct val="90000"/>
              </a:lnSpc>
              <a:spcBef>
                <a:spcPts val="0"/>
              </a:spcBef>
              <a:spcAft>
                <a:spcPts val="0"/>
              </a:spcAft>
              <a:defRPr/>
            </a:lvl2pPr>
            <a:lvl3pPr algn="l" rtl="0">
              <a:lnSpc>
                <a:spcPct val="90000"/>
              </a:lnSpc>
              <a:spcBef>
                <a:spcPts val="0"/>
              </a:spcBef>
              <a:spcAft>
                <a:spcPts val="0"/>
              </a:spcAft>
              <a:defRPr/>
            </a:lvl3pPr>
            <a:lvl4pPr algn="l" rtl="0">
              <a:lnSpc>
                <a:spcPct val="90000"/>
              </a:lnSpc>
              <a:spcBef>
                <a:spcPts val="0"/>
              </a:spcBef>
              <a:spcAft>
                <a:spcPts val="0"/>
              </a:spcAft>
              <a:defRPr/>
            </a:lvl4pPr>
            <a:lvl5pPr algn="l" rtl="0">
              <a:lnSpc>
                <a:spcPct val="90000"/>
              </a:lnSpc>
              <a:spcBef>
                <a:spcPts val="0"/>
              </a:spcBef>
              <a:spcAft>
                <a:spcPts val="0"/>
              </a:spcAft>
              <a:defRPr/>
            </a:lvl5pPr>
            <a:lvl6pPr marL="457200" algn="l" rtl="0">
              <a:lnSpc>
                <a:spcPct val="90000"/>
              </a:lnSpc>
              <a:spcBef>
                <a:spcPts val="0"/>
              </a:spcBef>
              <a:spcAft>
                <a:spcPts val="0"/>
              </a:spcAft>
              <a:defRPr/>
            </a:lvl6pPr>
            <a:lvl7pPr marL="914400" algn="l" rtl="0">
              <a:lnSpc>
                <a:spcPct val="90000"/>
              </a:lnSpc>
              <a:spcBef>
                <a:spcPts val="0"/>
              </a:spcBef>
              <a:spcAft>
                <a:spcPts val="0"/>
              </a:spcAft>
              <a:defRPr/>
            </a:lvl7pPr>
            <a:lvl8pPr marL="1371600" algn="l" rtl="0">
              <a:lnSpc>
                <a:spcPct val="90000"/>
              </a:lnSpc>
              <a:spcBef>
                <a:spcPts val="0"/>
              </a:spcBef>
              <a:spcAft>
                <a:spcPts val="0"/>
              </a:spcAft>
              <a:defRPr/>
            </a:lvl8pPr>
            <a:lvl9pPr marL="1828800" algn="l" rtl="0">
              <a:lnSpc>
                <a:spcPct val="90000"/>
              </a:lnSpc>
              <a:spcBef>
                <a:spcPts val="0"/>
              </a:spcBef>
              <a:spcAft>
                <a:spcPts val="0"/>
              </a:spcAft>
              <a:defRPr/>
            </a:lvl9pPr>
          </a:lstStyle>
          <a:p>
            <a:endParaRPr/>
          </a:p>
        </p:txBody>
      </p:sp>
      <p:sp>
        <p:nvSpPr>
          <p:cNvPr id="103" name="Shape 103"/>
          <p:cNvSpPr txBox="1">
            <a:spLocks noGrp="1"/>
          </p:cNvSpPr>
          <p:nvPr>
            <p:ph type="body" idx="2"/>
          </p:nvPr>
        </p:nvSpPr>
        <p:spPr>
          <a:xfrm>
            <a:off x="338328" y="1021079"/>
            <a:ext cx="11484899" cy="338699"/>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Tree>
    <p:extLst>
      <p:ext uri="{BB962C8B-B14F-4D97-AF65-F5344CB8AC3E}">
        <p14:creationId xmlns:p14="http://schemas.microsoft.com/office/powerpoint/2010/main" val="80335850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A1 - Title Slide_ A">
  <p:cSld name="Title Slide_ A">
    <p:bg>
      <p:bgPr>
        <a:solidFill>
          <a:srgbClr val="F4F4F4"/>
        </a:solidFill>
        <a:effectLst/>
      </p:bgPr>
    </p:bg>
    <p:spTree>
      <p:nvGrpSpPr>
        <p:cNvPr id="1" name="Shape 648"/>
        <p:cNvGrpSpPr/>
        <p:nvPr/>
      </p:nvGrpSpPr>
      <p:grpSpPr>
        <a:xfrm>
          <a:off x="0" y="0"/>
          <a:ext cx="0" cy="0"/>
          <a:chOff x="0" y="0"/>
          <a:chExt cx="0" cy="0"/>
        </a:xfrm>
      </p:grpSpPr>
      <p:pic>
        <p:nvPicPr>
          <p:cNvPr id="649" name="Google Shape;649;p93"/>
          <p:cNvPicPr preferRelativeResize="0"/>
          <p:nvPr/>
        </p:nvPicPr>
        <p:blipFill rotWithShape="1">
          <a:blip r:embed="rId2">
            <a:alphaModFix/>
          </a:blip>
          <a:srcRect/>
          <a:stretch/>
        </p:blipFill>
        <p:spPr>
          <a:xfrm>
            <a:off x="0" y="893"/>
            <a:ext cx="12185644" cy="6854425"/>
          </a:xfrm>
          <a:prstGeom prst="rect">
            <a:avLst/>
          </a:prstGeom>
          <a:noFill/>
          <a:ln>
            <a:noFill/>
          </a:ln>
        </p:spPr>
      </p:pic>
      <p:pic>
        <p:nvPicPr>
          <p:cNvPr id="650" name="Google Shape;650;p93"/>
          <p:cNvPicPr preferRelativeResize="0"/>
          <p:nvPr/>
        </p:nvPicPr>
        <p:blipFill rotWithShape="1">
          <a:blip r:embed="rId3">
            <a:alphaModFix/>
          </a:blip>
          <a:srcRect/>
          <a:stretch/>
        </p:blipFill>
        <p:spPr>
          <a:xfrm>
            <a:off x="0" y="893"/>
            <a:ext cx="12185644" cy="6854425"/>
          </a:xfrm>
          <a:prstGeom prst="rect">
            <a:avLst/>
          </a:prstGeom>
          <a:noFill/>
          <a:ln>
            <a:noFill/>
          </a:ln>
        </p:spPr>
      </p:pic>
      <p:sp>
        <p:nvSpPr>
          <p:cNvPr id="651" name="Google Shape;651;p93"/>
          <p:cNvSpPr txBox="1">
            <a:spLocks noGrp="1"/>
          </p:cNvSpPr>
          <p:nvPr>
            <p:ph type="ctrTitle"/>
          </p:nvPr>
        </p:nvSpPr>
        <p:spPr>
          <a:xfrm>
            <a:off x="567279" y="2036399"/>
            <a:ext cx="6747900" cy="12984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1500"/>
              <a:buNone/>
              <a:defRPr sz="35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52" name="Google Shape;652;p93"/>
          <p:cNvSpPr txBox="1">
            <a:spLocks noGrp="1"/>
          </p:cNvSpPr>
          <p:nvPr>
            <p:ph type="subTitle" idx="1"/>
          </p:nvPr>
        </p:nvSpPr>
        <p:spPr>
          <a:xfrm>
            <a:off x="578056" y="3397029"/>
            <a:ext cx="6737100" cy="4767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alesforce Sans"/>
                <a:ea typeface="Salesforce Sans"/>
                <a:cs typeface="Salesforce Sans"/>
                <a:sym typeface="Salesforce Sans"/>
              </a:defRPr>
            </a:lvl1pPr>
            <a:lvl2pPr lvl="1" algn="ctr" rtl="0">
              <a:spcBef>
                <a:spcPts val="300"/>
              </a:spcBef>
              <a:spcAft>
                <a:spcPts val="0"/>
              </a:spcAft>
              <a:buSzPts val="1900"/>
              <a:buNone/>
              <a:defRPr>
                <a:solidFill>
                  <a:srgbClr val="8A9ABD"/>
                </a:solidFill>
              </a:defRPr>
            </a:lvl2pPr>
            <a:lvl3pPr lvl="2" algn="ctr" rtl="0">
              <a:spcBef>
                <a:spcPts val="700"/>
              </a:spcBef>
              <a:spcAft>
                <a:spcPts val="0"/>
              </a:spcAft>
              <a:buSzPts val="1600"/>
              <a:buNone/>
              <a:defRPr>
                <a:solidFill>
                  <a:srgbClr val="8A9ABD"/>
                </a:solidFill>
              </a:defRPr>
            </a:lvl3pPr>
            <a:lvl4pPr lvl="3" algn="ctr" rtl="0">
              <a:spcBef>
                <a:spcPts val="700"/>
              </a:spcBef>
              <a:spcAft>
                <a:spcPts val="0"/>
              </a:spcAft>
              <a:buSzPts val="1500"/>
              <a:buNone/>
              <a:defRPr>
                <a:solidFill>
                  <a:srgbClr val="8A9ABD"/>
                </a:solidFill>
              </a:defRPr>
            </a:lvl4pPr>
            <a:lvl5pPr lvl="4" algn="ctr" rtl="0">
              <a:spcBef>
                <a:spcPts val="700"/>
              </a:spcBef>
              <a:spcAft>
                <a:spcPts val="0"/>
              </a:spcAft>
              <a:buSzPts val="2000"/>
              <a:buNone/>
              <a:defRPr>
                <a:solidFill>
                  <a:srgbClr val="8A9ABD"/>
                </a:solidFill>
              </a:defRPr>
            </a:lvl5pPr>
            <a:lvl6pPr lvl="5" algn="ctr" rtl="0">
              <a:spcBef>
                <a:spcPts val="7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653" name="Google Shape;653;p93"/>
          <p:cNvSpPr txBox="1">
            <a:spLocks noGrp="1"/>
          </p:cNvSpPr>
          <p:nvPr>
            <p:ph type="body" idx="2"/>
          </p:nvPr>
        </p:nvSpPr>
        <p:spPr>
          <a:xfrm>
            <a:off x="578056" y="5037324"/>
            <a:ext cx="6447000" cy="285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900"/>
              <a:buFont typeface="Salesforce Sans"/>
              <a:buNone/>
              <a:defRPr sz="1900" b="0" i="0">
                <a:solidFill>
                  <a:schemeClr val="accent1"/>
                </a:solidFill>
                <a:latin typeface="Salesforce Sans"/>
                <a:ea typeface="Salesforce Sans"/>
                <a:cs typeface="Salesforce Sans"/>
                <a:sym typeface="Salesforce Sans"/>
              </a:defRPr>
            </a:lvl1pPr>
            <a:lvl2pPr marL="914400" lvl="1" indent="-228600" algn="l" rtl="0">
              <a:spcBef>
                <a:spcPts val="300"/>
              </a:spcBef>
              <a:spcAft>
                <a:spcPts val="0"/>
              </a:spcAft>
              <a:buSzPts val="1600"/>
              <a:buFont typeface="Arial"/>
              <a:buNone/>
              <a:defRPr sz="15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500"/>
              <a:buFont typeface="Arial"/>
              <a:buNone/>
              <a:defRPr sz="15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300"/>
              </a:spcBef>
              <a:spcAft>
                <a:spcPts val="0"/>
              </a:spcAft>
              <a:buSzPts val="1500"/>
              <a:buNone/>
              <a:defRPr sz="900">
                <a:solidFill>
                  <a:schemeClr val="lt1"/>
                </a:solidFill>
                <a:latin typeface="Salesforce Sans"/>
                <a:ea typeface="Salesforce Sans"/>
                <a:cs typeface="Salesforce Sans"/>
                <a:sym typeface="Salesforce Sans"/>
              </a:defRPr>
            </a:lvl5pPr>
            <a:lvl6pPr marL="2743200" lvl="5" indent="-349250" algn="l" rtl="0">
              <a:spcBef>
                <a:spcPts val="4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54" name="Google Shape;654;p93"/>
          <p:cNvSpPr txBox="1">
            <a:spLocks noGrp="1"/>
          </p:cNvSpPr>
          <p:nvPr>
            <p:ph type="body" idx="3"/>
          </p:nvPr>
        </p:nvSpPr>
        <p:spPr>
          <a:xfrm>
            <a:off x="578056" y="4750951"/>
            <a:ext cx="64470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900"/>
              <a:buNone/>
              <a:defRPr sz="1900" b="1">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pic>
        <p:nvPicPr>
          <p:cNvPr id="655" name="Google Shape;655;p93" descr="pasted-image.pdf"/>
          <p:cNvPicPr preferRelativeResize="0"/>
          <p:nvPr/>
        </p:nvPicPr>
        <p:blipFill rotWithShape="1">
          <a:blip r:embed="rId4">
            <a:alphaModFix/>
          </a:blip>
          <a:srcRect/>
          <a:stretch/>
        </p:blipFill>
        <p:spPr>
          <a:xfrm>
            <a:off x="501090" y="437002"/>
            <a:ext cx="1349254" cy="944649"/>
          </a:xfrm>
          <a:prstGeom prst="rect">
            <a:avLst/>
          </a:prstGeom>
          <a:noFill/>
          <a:ln>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S1 - Cityscape Vignette">
  <p:cSld name="Cityscape Vignette">
    <p:bg>
      <p:bgPr>
        <a:solidFill>
          <a:srgbClr val="F4F4F4"/>
        </a:solidFill>
        <a:effectLst/>
      </p:bgPr>
    </p:bg>
    <p:spTree>
      <p:nvGrpSpPr>
        <p:cNvPr id="1" name="Shape 656"/>
        <p:cNvGrpSpPr/>
        <p:nvPr/>
      </p:nvGrpSpPr>
      <p:grpSpPr>
        <a:xfrm>
          <a:off x="0" y="0"/>
          <a:ext cx="0" cy="0"/>
          <a:chOff x="0" y="0"/>
          <a:chExt cx="0" cy="0"/>
        </a:xfrm>
      </p:grpSpPr>
      <p:pic>
        <p:nvPicPr>
          <p:cNvPr id="657" name="Google Shape;657;p94"/>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658" name="Google Shape;658;p9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59" name="Google Shape;659;p94"/>
          <p:cNvSpPr txBox="1">
            <a:spLocks noGrp="1"/>
          </p:cNvSpPr>
          <p:nvPr>
            <p:ph type="body" idx="1"/>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60" name="Google Shape;660;p9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pic>
        <p:nvPicPr>
          <p:cNvPr id="661" name="Google Shape;661;p9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A2 - Title Slide_ B">
  <p:cSld name="Title Slide_ B">
    <p:bg>
      <p:bgPr>
        <a:solidFill>
          <a:srgbClr val="F4F4F4"/>
        </a:solidFill>
        <a:effectLst/>
      </p:bgPr>
    </p:bg>
    <p:spTree>
      <p:nvGrpSpPr>
        <p:cNvPr id="1" name="Shape 662"/>
        <p:cNvGrpSpPr/>
        <p:nvPr/>
      </p:nvGrpSpPr>
      <p:grpSpPr>
        <a:xfrm>
          <a:off x="0" y="0"/>
          <a:ext cx="0" cy="0"/>
          <a:chOff x="0" y="0"/>
          <a:chExt cx="0" cy="0"/>
        </a:xfrm>
      </p:grpSpPr>
      <p:pic>
        <p:nvPicPr>
          <p:cNvPr id="663" name="Google Shape;663;p95"/>
          <p:cNvPicPr preferRelativeResize="0"/>
          <p:nvPr/>
        </p:nvPicPr>
        <p:blipFill rotWithShape="1">
          <a:blip r:embed="rId2">
            <a:alphaModFix/>
          </a:blip>
          <a:srcRect/>
          <a:stretch/>
        </p:blipFill>
        <p:spPr>
          <a:xfrm>
            <a:off x="0" y="893"/>
            <a:ext cx="12185644" cy="6854425"/>
          </a:xfrm>
          <a:prstGeom prst="rect">
            <a:avLst/>
          </a:prstGeom>
          <a:noFill/>
          <a:ln>
            <a:noFill/>
          </a:ln>
        </p:spPr>
      </p:pic>
      <p:sp>
        <p:nvSpPr>
          <p:cNvPr id="664" name="Google Shape;664;p95"/>
          <p:cNvSpPr txBox="1">
            <a:spLocks noGrp="1"/>
          </p:cNvSpPr>
          <p:nvPr>
            <p:ph type="ctrTitle"/>
          </p:nvPr>
        </p:nvSpPr>
        <p:spPr>
          <a:xfrm>
            <a:off x="567278" y="2042899"/>
            <a:ext cx="67362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500">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65" name="Google Shape;665;p95"/>
          <p:cNvSpPr txBox="1">
            <a:spLocks noGrp="1"/>
          </p:cNvSpPr>
          <p:nvPr>
            <p:ph type="subTitle" idx="1"/>
          </p:nvPr>
        </p:nvSpPr>
        <p:spPr>
          <a:xfrm>
            <a:off x="578056" y="3397029"/>
            <a:ext cx="6725700" cy="4767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alesforce Sans"/>
                <a:ea typeface="Salesforce Sans"/>
                <a:cs typeface="Salesforce Sans"/>
                <a:sym typeface="Salesforce Sans"/>
              </a:defRPr>
            </a:lvl1pPr>
            <a:lvl2pPr lvl="1" algn="ctr" rtl="0">
              <a:spcBef>
                <a:spcPts val="300"/>
              </a:spcBef>
              <a:spcAft>
                <a:spcPts val="0"/>
              </a:spcAft>
              <a:buSzPts val="1900"/>
              <a:buNone/>
              <a:defRPr>
                <a:solidFill>
                  <a:srgbClr val="8A9ABD"/>
                </a:solidFill>
              </a:defRPr>
            </a:lvl2pPr>
            <a:lvl3pPr lvl="2" algn="ctr" rtl="0">
              <a:spcBef>
                <a:spcPts val="700"/>
              </a:spcBef>
              <a:spcAft>
                <a:spcPts val="0"/>
              </a:spcAft>
              <a:buSzPts val="1600"/>
              <a:buNone/>
              <a:defRPr>
                <a:solidFill>
                  <a:srgbClr val="8A9ABD"/>
                </a:solidFill>
              </a:defRPr>
            </a:lvl3pPr>
            <a:lvl4pPr lvl="3" algn="ctr" rtl="0">
              <a:spcBef>
                <a:spcPts val="700"/>
              </a:spcBef>
              <a:spcAft>
                <a:spcPts val="0"/>
              </a:spcAft>
              <a:buSzPts val="1500"/>
              <a:buNone/>
              <a:defRPr>
                <a:solidFill>
                  <a:srgbClr val="8A9ABD"/>
                </a:solidFill>
              </a:defRPr>
            </a:lvl4pPr>
            <a:lvl5pPr lvl="4" algn="ctr" rtl="0">
              <a:spcBef>
                <a:spcPts val="700"/>
              </a:spcBef>
              <a:spcAft>
                <a:spcPts val="0"/>
              </a:spcAft>
              <a:buSzPts val="2000"/>
              <a:buNone/>
              <a:defRPr>
                <a:solidFill>
                  <a:srgbClr val="8A9ABD"/>
                </a:solidFill>
              </a:defRPr>
            </a:lvl5pPr>
            <a:lvl6pPr lvl="5" algn="ctr" rtl="0">
              <a:spcBef>
                <a:spcPts val="7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666" name="Google Shape;666;p95"/>
          <p:cNvSpPr txBox="1">
            <a:spLocks noGrp="1"/>
          </p:cNvSpPr>
          <p:nvPr>
            <p:ph type="body" idx="2"/>
          </p:nvPr>
        </p:nvSpPr>
        <p:spPr>
          <a:xfrm>
            <a:off x="578056" y="5022185"/>
            <a:ext cx="6447000" cy="285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900"/>
              <a:buFont typeface="Salesforce Sans"/>
              <a:buNone/>
              <a:defRPr sz="1900" b="0" i="0">
                <a:solidFill>
                  <a:schemeClr val="accent1"/>
                </a:solidFill>
                <a:latin typeface="Salesforce Sans"/>
                <a:ea typeface="Salesforce Sans"/>
                <a:cs typeface="Salesforce Sans"/>
                <a:sym typeface="Salesforce Sans"/>
              </a:defRPr>
            </a:lvl1pPr>
            <a:lvl2pPr marL="914400" lvl="1" indent="-228600" algn="l" rtl="0">
              <a:spcBef>
                <a:spcPts val="300"/>
              </a:spcBef>
              <a:spcAft>
                <a:spcPts val="0"/>
              </a:spcAft>
              <a:buSzPts val="1600"/>
              <a:buFont typeface="Arial"/>
              <a:buNone/>
              <a:defRPr sz="15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500"/>
              <a:buFont typeface="Arial"/>
              <a:buNone/>
              <a:defRPr sz="15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300"/>
              </a:spcBef>
              <a:spcAft>
                <a:spcPts val="0"/>
              </a:spcAft>
              <a:buSzPts val="1500"/>
              <a:buNone/>
              <a:defRPr sz="900">
                <a:solidFill>
                  <a:schemeClr val="lt1"/>
                </a:solidFill>
                <a:latin typeface="Salesforce Sans"/>
                <a:ea typeface="Salesforce Sans"/>
                <a:cs typeface="Salesforce Sans"/>
                <a:sym typeface="Salesforce Sans"/>
              </a:defRPr>
            </a:lvl5pPr>
            <a:lvl6pPr marL="2743200" lvl="5" indent="-349250" algn="l" rtl="0">
              <a:spcBef>
                <a:spcPts val="4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67" name="Google Shape;667;p95"/>
          <p:cNvSpPr txBox="1">
            <a:spLocks noGrp="1"/>
          </p:cNvSpPr>
          <p:nvPr>
            <p:ph type="body" idx="3"/>
          </p:nvPr>
        </p:nvSpPr>
        <p:spPr>
          <a:xfrm>
            <a:off x="578056" y="4750951"/>
            <a:ext cx="64470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900"/>
              <a:buNone/>
              <a:defRPr sz="1900" b="1">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pic>
        <p:nvPicPr>
          <p:cNvPr id="668" name="Google Shape;668;p95" descr="pasted-image.pdf"/>
          <p:cNvPicPr preferRelativeResize="0"/>
          <p:nvPr/>
        </p:nvPicPr>
        <p:blipFill rotWithShape="1">
          <a:blip r:embed="rId3">
            <a:alphaModFix/>
          </a:blip>
          <a:srcRect/>
          <a:stretch/>
        </p:blipFill>
        <p:spPr>
          <a:xfrm>
            <a:off x="501090" y="437002"/>
            <a:ext cx="1349254" cy="944649"/>
          </a:xfrm>
          <a:prstGeom prst="rect">
            <a:avLst/>
          </a:prstGeom>
          <a:noFill/>
          <a:ln>
            <a:noFill/>
          </a:ln>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A3 - Title Slide_ C">
  <p:cSld name="Title Slide_ C">
    <p:bg>
      <p:bgPr>
        <a:solidFill>
          <a:srgbClr val="F4F4F4"/>
        </a:solidFill>
        <a:effectLst/>
      </p:bgPr>
    </p:bg>
    <p:spTree>
      <p:nvGrpSpPr>
        <p:cNvPr id="1" name="Shape 669"/>
        <p:cNvGrpSpPr/>
        <p:nvPr/>
      </p:nvGrpSpPr>
      <p:grpSpPr>
        <a:xfrm>
          <a:off x="0" y="0"/>
          <a:ext cx="0" cy="0"/>
          <a:chOff x="0" y="0"/>
          <a:chExt cx="0" cy="0"/>
        </a:xfrm>
      </p:grpSpPr>
      <p:pic>
        <p:nvPicPr>
          <p:cNvPr id="670" name="Google Shape;670;p96"/>
          <p:cNvPicPr preferRelativeResize="0"/>
          <p:nvPr/>
        </p:nvPicPr>
        <p:blipFill rotWithShape="1">
          <a:blip r:embed="rId2">
            <a:alphaModFix/>
          </a:blip>
          <a:srcRect/>
          <a:stretch/>
        </p:blipFill>
        <p:spPr>
          <a:xfrm>
            <a:off x="914401" y="515243"/>
            <a:ext cx="11271487" cy="6340208"/>
          </a:xfrm>
          <a:prstGeom prst="rect">
            <a:avLst/>
          </a:prstGeom>
          <a:noFill/>
          <a:ln>
            <a:noFill/>
          </a:ln>
        </p:spPr>
      </p:pic>
      <p:pic>
        <p:nvPicPr>
          <p:cNvPr id="671" name="Google Shape;671;p96"/>
          <p:cNvPicPr preferRelativeResize="0"/>
          <p:nvPr/>
        </p:nvPicPr>
        <p:blipFill rotWithShape="1">
          <a:blip r:embed="rId3">
            <a:alphaModFix/>
          </a:blip>
          <a:srcRect/>
          <a:stretch/>
        </p:blipFill>
        <p:spPr>
          <a:xfrm>
            <a:off x="914400" y="515243"/>
            <a:ext cx="11271487" cy="6340208"/>
          </a:xfrm>
          <a:prstGeom prst="rect">
            <a:avLst/>
          </a:prstGeom>
          <a:noFill/>
          <a:ln>
            <a:noFill/>
          </a:ln>
        </p:spPr>
      </p:pic>
      <p:pic>
        <p:nvPicPr>
          <p:cNvPr id="672" name="Google Shape;672;p96" descr="pasted-image.pdf"/>
          <p:cNvPicPr preferRelativeResize="0"/>
          <p:nvPr/>
        </p:nvPicPr>
        <p:blipFill rotWithShape="1">
          <a:blip r:embed="rId4">
            <a:alphaModFix/>
          </a:blip>
          <a:srcRect/>
          <a:stretch/>
        </p:blipFill>
        <p:spPr>
          <a:xfrm>
            <a:off x="501090" y="437002"/>
            <a:ext cx="1349254" cy="944649"/>
          </a:xfrm>
          <a:prstGeom prst="rect">
            <a:avLst/>
          </a:prstGeom>
          <a:noFill/>
          <a:ln>
            <a:noFill/>
          </a:ln>
        </p:spPr>
      </p:pic>
      <p:cxnSp>
        <p:nvCxnSpPr>
          <p:cNvPr id="673" name="Google Shape;673;p96"/>
          <p:cNvCxnSpPr/>
          <p:nvPr/>
        </p:nvCxnSpPr>
        <p:spPr>
          <a:xfrm>
            <a:off x="2218766" y="391199"/>
            <a:ext cx="0" cy="824400"/>
          </a:xfrm>
          <a:prstGeom prst="straightConnector1">
            <a:avLst/>
          </a:prstGeom>
          <a:noFill/>
          <a:ln w="9525" cap="flat" cmpd="sng">
            <a:solidFill>
              <a:schemeClr val="lt2"/>
            </a:solidFill>
            <a:prstDash val="solid"/>
            <a:round/>
            <a:headEnd type="none" w="sm" len="sm"/>
            <a:tailEnd type="none" w="sm" len="sm"/>
          </a:ln>
        </p:spPr>
      </p:cxnSp>
      <p:sp>
        <p:nvSpPr>
          <p:cNvPr id="674" name="Google Shape;674;p96"/>
          <p:cNvSpPr txBox="1">
            <a:spLocks noGrp="1"/>
          </p:cNvSpPr>
          <p:nvPr>
            <p:ph type="ctrTitle"/>
          </p:nvPr>
        </p:nvSpPr>
        <p:spPr>
          <a:xfrm>
            <a:off x="567278" y="2077864"/>
            <a:ext cx="47049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500">
                <a:solidFill>
                  <a:schemeClr val="dk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75" name="Google Shape;675;p96"/>
          <p:cNvSpPr txBox="1">
            <a:spLocks noGrp="1"/>
          </p:cNvSpPr>
          <p:nvPr>
            <p:ph type="subTitle" idx="1"/>
          </p:nvPr>
        </p:nvSpPr>
        <p:spPr>
          <a:xfrm>
            <a:off x="578057" y="3397029"/>
            <a:ext cx="4697100" cy="4767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dk1"/>
                </a:solidFill>
                <a:latin typeface="Salesforce Sans"/>
                <a:ea typeface="Salesforce Sans"/>
                <a:cs typeface="Salesforce Sans"/>
                <a:sym typeface="Salesforce Sans"/>
              </a:defRPr>
            </a:lvl1pPr>
            <a:lvl2pPr lvl="1" algn="ctr" rtl="0">
              <a:spcBef>
                <a:spcPts val="300"/>
              </a:spcBef>
              <a:spcAft>
                <a:spcPts val="0"/>
              </a:spcAft>
              <a:buSzPts val="1900"/>
              <a:buNone/>
              <a:defRPr>
                <a:solidFill>
                  <a:srgbClr val="8A9ABD"/>
                </a:solidFill>
              </a:defRPr>
            </a:lvl2pPr>
            <a:lvl3pPr lvl="2" algn="ctr" rtl="0">
              <a:spcBef>
                <a:spcPts val="700"/>
              </a:spcBef>
              <a:spcAft>
                <a:spcPts val="0"/>
              </a:spcAft>
              <a:buSzPts val="1600"/>
              <a:buNone/>
              <a:defRPr>
                <a:solidFill>
                  <a:srgbClr val="8A9ABD"/>
                </a:solidFill>
              </a:defRPr>
            </a:lvl3pPr>
            <a:lvl4pPr lvl="3" algn="ctr" rtl="0">
              <a:spcBef>
                <a:spcPts val="700"/>
              </a:spcBef>
              <a:spcAft>
                <a:spcPts val="0"/>
              </a:spcAft>
              <a:buSzPts val="1500"/>
              <a:buNone/>
              <a:defRPr>
                <a:solidFill>
                  <a:srgbClr val="8A9ABD"/>
                </a:solidFill>
              </a:defRPr>
            </a:lvl4pPr>
            <a:lvl5pPr lvl="4" algn="ctr" rtl="0">
              <a:spcBef>
                <a:spcPts val="700"/>
              </a:spcBef>
              <a:spcAft>
                <a:spcPts val="0"/>
              </a:spcAft>
              <a:buSzPts val="2000"/>
              <a:buNone/>
              <a:defRPr>
                <a:solidFill>
                  <a:srgbClr val="8A9ABD"/>
                </a:solidFill>
              </a:defRPr>
            </a:lvl5pPr>
            <a:lvl6pPr lvl="5" algn="ctr" rtl="0">
              <a:spcBef>
                <a:spcPts val="7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676" name="Google Shape;676;p96"/>
          <p:cNvSpPr txBox="1">
            <a:spLocks noGrp="1"/>
          </p:cNvSpPr>
          <p:nvPr>
            <p:ph type="body" idx="2"/>
          </p:nvPr>
        </p:nvSpPr>
        <p:spPr>
          <a:xfrm>
            <a:off x="578056" y="5245288"/>
            <a:ext cx="4694100" cy="285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900"/>
              <a:buFont typeface="Salesforce Sans"/>
              <a:buNone/>
              <a:defRPr sz="1900" b="0" i="0">
                <a:solidFill>
                  <a:schemeClr val="dk1"/>
                </a:solidFill>
                <a:latin typeface="Salesforce Sans"/>
                <a:ea typeface="Salesforce Sans"/>
                <a:cs typeface="Salesforce Sans"/>
                <a:sym typeface="Salesforce Sans"/>
              </a:defRPr>
            </a:lvl1pPr>
            <a:lvl2pPr marL="914400" lvl="1" indent="-228600" algn="l" rtl="0">
              <a:spcBef>
                <a:spcPts val="300"/>
              </a:spcBef>
              <a:spcAft>
                <a:spcPts val="0"/>
              </a:spcAft>
              <a:buSzPts val="1600"/>
              <a:buFont typeface="Arial"/>
              <a:buNone/>
              <a:defRPr sz="15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500"/>
              <a:buFont typeface="Arial"/>
              <a:buNone/>
              <a:defRPr sz="15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300"/>
              </a:spcBef>
              <a:spcAft>
                <a:spcPts val="0"/>
              </a:spcAft>
              <a:buSzPts val="1500"/>
              <a:buNone/>
              <a:defRPr sz="900">
                <a:solidFill>
                  <a:schemeClr val="lt1"/>
                </a:solidFill>
                <a:latin typeface="Salesforce Sans"/>
                <a:ea typeface="Salesforce Sans"/>
                <a:cs typeface="Salesforce Sans"/>
                <a:sym typeface="Salesforce Sans"/>
              </a:defRPr>
            </a:lvl5pPr>
            <a:lvl6pPr marL="2743200" lvl="5" indent="-349250" algn="l" rtl="0">
              <a:spcBef>
                <a:spcPts val="4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77" name="Google Shape;677;p96"/>
          <p:cNvSpPr txBox="1">
            <a:spLocks noGrp="1"/>
          </p:cNvSpPr>
          <p:nvPr>
            <p:ph type="body" idx="3"/>
          </p:nvPr>
        </p:nvSpPr>
        <p:spPr>
          <a:xfrm>
            <a:off x="578056" y="4964429"/>
            <a:ext cx="46941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900"/>
              <a:buNone/>
              <a:defRPr sz="1900" b="1">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pic>
        <p:nvPicPr>
          <p:cNvPr id="678" name="Google Shape;678;p96" descr="pasted-image.pdf"/>
          <p:cNvPicPr preferRelativeResize="0"/>
          <p:nvPr/>
        </p:nvPicPr>
        <p:blipFill rotWithShape="1">
          <a:blip r:embed="rId4">
            <a:alphaModFix/>
          </a:blip>
          <a:srcRect/>
          <a:stretch/>
        </p:blipFill>
        <p:spPr>
          <a:xfrm>
            <a:off x="501090" y="437002"/>
            <a:ext cx="1349254" cy="944649"/>
          </a:xfrm>
          <a:prstGeom prst="rect">
            <a:avLst/>
          </a:prstGeom>
          <a:noFill/>
          <a:ln>
            <a:noFill/>
          </a:ln>
        </p:spPr>
      </p:pic>
      <p:sp>
        <p:nvSpPr>
          <p:cNvPr id="679" name="Google Shape;679;p96"/>
          <p:cNvSpPr>
            <a:spLocks noGrp="1"/>
          </p:cNvSpPr>
          <p:nvPr>
            <p:ph type="pic" idx="4"/>
          </p:nvPr>
        </p:nvSpPr>
        <p:spPr>
          <a:xfrm>
            <a:off x="2627383" y="436563"/>
            <a:ext cx="1906200" cy="733500"/>
          </a:xfrm>
          <a:prstGeom prst="rect">
            <a:avLst/>
          </a:prstGeom>
          <a:solidFill>
            <a:srgbClr val="E7E6E4"/>
          </a:solidFill>
          <a:ln>
            <a:noFill/>
          </a:ln>
        </p:spPr>
        <p:txBody>
          <a:bodyPr spcFirstLastPara="1" wrap="square" lIns="0" tIns="0" rIns="0" bIns="0" anchor="ctr" anchorCtr="0">
            <a:noAutofit/>
          </a:bodyPr>
          <a:lstStyle>
            <a:lvl1pPr marR="0" lvl="0" algn="ctr" rtl="0">
              <a:spcBef>
                <a:spcPts val="1100"/>
              </a:spcBef>
              <a:spcAft>
                <a:spcPts val="0"/>
              </a:spcAft>
              <a:buClr>
                <a:srgbClr val="7F7F7F"/>
              </a:buClr>
              <a:buSzPts val="1600"/>
              <a:buFont typeface="Arial"/>
              <a:buNone/>
              <a:defRPr sz="1600" b="0" i="0" u="none" strike="noStrike" cap="none">
                <a:solidFill>
                  <a:schemeClr val="accent2"/>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1 - Above Trees Vignette - Left">
  <p:cSld name="Above Trees Vignette - Left">
    <p:bg>
      <p:bgPr>
        <a:solidFill>
          <a:srgbClr val="F4F4F4"/>
        </a:solidFill>
        <a:effectLst/>
      </p:bgPr>
    </p:bg>
    <p:spTree>
      <p:nvGrpSpPr>
        <p:cNvPr id="1" name="Shape 298"/>
        <p:cNvGrpSpPr/>
        <p:nvPr/>
      </p:nvGrpSpPr>
      <p:grpSpPr>
        <a:xfrm>
          <a:off x="0" y="0"/>
          <a:ext cx="0" cy="0"/>
          <a:chOff x="0" y="0"/>
          <a:chExt cx="0" cy="0"/>
        </a:xfrm>
      </p:grpSpPr>
      <p:pic>
        <p:nvPicPr>
          <p:cNvPr id="299" name="Google Shape;299;p43"/>
          <p:cNvPicPr preferRelativeResize="0"/>
          <p:nvPr/>
        </p:nvPicPr>
        <p:blipFill rotWithShape="1">
          <a:blip r:embed="rId2">
            <a:alphaModFix/>
          </a:blip>
          <a:srcRect/>
          <a:stretch/>
        </p:blipFill>
        <p:spPr>
          <a:xfrm>
            <a:off x="2" y="893"/>
            <a:ext cx="12188822" cy="6856208"/>
          </a:xfrm>
          <a:prstGeom prst="rect">
            <a:avLst/>
          </a:prstGeom>
          <a:noFill/>
          <a:ln>
            <a:noFill/>
          </a:ln>
        </p:spPr>
      </p:pic>
      <p:sp>
        <p:nvSpPr>
          <p:cNvPr id="300" name="Google Shape;300;p4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01" name="Google Shape;301;p43"/>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02" name="Google Shape;302;p43"/>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03" name="Google Shape;303;p43"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B1 - Basic">
  <p:cSld name="Basic">
    <p:bg>
      <p:bgPr>
        <a:solidFill>
          <a:srgbClr val="F4F4F4"/>
        </a:solidFill>
        <a:effectLst/>
      </p:bgPr>
    </p:bg>
    <p:spTree>
      <p:nvGrpSpPr>
        <p:cNvPr id="1" name="Shape 680"/>
        <p:cNvGrpSpPr/>
        <p:nvPr/>
      </p:nvGrpSpPr>
      <p:grpSpPr>
        <a:xfrm>
          <a:off x="0" y="0"/>
          <a:ext cx="0" cy="0"/>
          <a:chOff x="0" y="0"/>
          <a:chExt cx="0" cy="0"/>
        </a:xfrm>
      </p:grpSpPr>
      <p:pic>
        <p:nvPicPr>
          <p:cNvPr id="681" name="Google Shape;681;p97"/>
          <p:cNvPicPr preferRelativeResize="0"/>
          <p:nvPr/>
        </p:nvPicPr>
        <p:blipFill rotWithShape="1">
          <a:blip r:embed="rId2">
            <a:alphaModFix/>
          </a:blip>
          <a:srcRect/>
          <a:stretch/>
        </p:blipFill>
        <p:spPr>
          <a:xfrm>
            <a:off x="0" y="893"/>
            <a:ext cx="12185645" cy="6854425"/>
          </a:xfrm>
          <a:prstGeom prst="rect">
            <a:avLst/>
          </a:prstGeom>
          <a:noFill/>
          <a:ln>
            <a:noFill/>
          </a:ln>
        </p:spPr>
      </p:pic>
      <p:sp>
        <p:nvSpPr>
          <p:cNvPr id="682" name="Google Shape;682;p97"/>
          <p:cNvSpPr txBox="1">
            <a:spLocks noGrp="1"/>
          </p:cNvSpPr>
          <p:nvPr>
            <p:ph type="body" idx="1"/>
          </p:nvPr>
        </p:nvSpPr>
        <p:spPr>
          <a:xfrm>
            <a:off x="571500" y="1611885"/>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83" name="Google Shape;683;p97"/>
          <p:cNvSpPr txBox="1">
            <a:spLocks noGrp="1"/>
          </p:cNvSpPr>
          <p:nvPr>
            <p:ph type="body" idx="2"/>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684" name="Google Shape;684;p97"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685" name="Google Shape;685;p97"/>
          <p:cNvSpPr txBox="1">
            <a:spLocks noGrp="1"/>
          </p:cNvSpPr>
          <p:nvPr>
            <p:ph type="ftr" idx="11"/>
          </p:nvPr>
        </p:nvSpPr>
        <p:spPr>
          <a:xfrm>
            <a:off x="571500"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500"/>
              <a:buNone/>
              <a:defRPr sz="1100">
                <a:solidFill>
                  <a:srgbClr val="6A625B"/>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86" name="Google Shape;686;p97"/>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dk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B2 - 2 Column">
  <p:cSld name="2 Column">
    <p:bg>
      <p:bgPr>
        <a:solidFill>
          <a:srgbClr val="F4F4F4"/>
        </a:solidFill>
        <a:effectLst/>
      </p:bgPr>
    </p:bg>
    <p:spTree>
      <p:nvGrpSpPr>
        <p:cNvPr id="1" name="Shape 687"/>
        <p:cNvGrpSpPr/>
        <p:nvPr/>
      </p:nvGrpSpPr>
      <p:grpSpPr>
        <a:xfrm>
          <a:off x="0" y="0"/>
          <a:ext cx="0" cy="0"/>
          <a:chOff x="0" y="0"/>
          <a:chExt cx="0" cy="0"/>
        </a:xfrm>
      </p:grpSpPr>
      <p:pic>
        <p:nvPicPr>
          <p:cNvPr id="688" name="Google Shape;688;p98"/>
          <p:cNvPicPr preferRelativeResize="0"/>
          <p:nvPr/>
        </p:nvPicPr>
        <p:blipFill rotWithShape="1">
          <a:blip r:embed="rId2">
            <a:alphaModFix/>
          </a:blip>
          <a:srcRect/>
          <a:stretch/>
        </p:blipFill>
        <p:spPr>
          <a:xfrm>
            <a:off x="0" y="893"/>
            <a:ext cx="12185645" cy="6854425"/>
          </a:xfrm>
          <a:prstGeom prst="rect">
            <a:avLst/>
          </a:prstGeom>
          <a:noFill/>
          <a:ln>
            <a:noFill/>
          </a:ln>
        </p:spPr>
      </p:pic>
      <p:sp>
        <p:nvSpPr>
          <p:cNvPr id="689" name="Google Shape;689;p9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dk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90" name="Google Shape;690;p98"/>
          <p:cNvSpPr txBox="1">
            <a:spLocks noGrp="1"/>
          </p:cNvSpPr>
          <p:nvPr>
            <p:ph type="body" idx="1"/>
          </p:nvPr>
        </p:nvSpPr>
        <p:spPr>
          <a:xfrm>
            <a:off x="571500"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sz="1900">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91" name="Google Shape;691;p98"/>
          <p:cNvSpPr txBox="1">
            <a:spLocks noGrp="1"/>
          </p:cNvSpPr>
          <p:nvPr>
            <p:ph type="body" idx="2"/>
          </p:nvPr>
        </p:nvSpPr>
        <p:spPr>
          <a:xfrm>
            <a:off x="6313932"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92" name="Google Shape;692;p98"/>
          <p:cNvSpPr txBox="1">
            <a:spLocks noGrp="1"/>
          </p:cNvSpPr>
          <p:nvPr>
            <p:ph type="body" idx="3"/>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693" name="Google Shape;693;p98"/>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500"/>
              <a:buNone/>
              <a:defRPr>
                <a:solidFill>
                  <a:srgbClr val="6A625B"/>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694" name="Google Shape;694;p98"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B3 - 3 Column">
  <p:cSld name="3 Column">
    <p:bg>
      <p:bgPr>
        <a:solidFill>
          <a:srgbClr val="F4F4F4"/>
        </a:solidFill>
        <a:effectLst/>
      </p:bgPr>
    </p:bg>
    <p:spTree>
      <p:nvGrpSpPr>
        <p:cNvPr id="1" name="Shape 695"/>
        <p:cNvGrpSpPr/>
        <p:nvPr/>
      </p:nvGrpSpPr>
      <p:grpSpPr>
        <a:xfrm>
          <a:off x="0" y="0"/>
          <a:ext cx="0" cy="0"/>
          <a:chOff x="0" y="0"/>
          <a:chExt cx="0" cy="0"/>
        </a:xfrm>
      </p:grpSpPr>
      <p:pic>
        <p:nvPicPr>
          <p:cNvPr id="696" name="Google Shape;696;p99"/>
          <p:cNvPicPr preferRelativeResize="0"/>
          <p:nvPr/>
        </p:nvPicPr>
        <p:blipFill rotWithShape="1">
          <a:blip r:embed="rId2">
            <a:alphaModFix/>
          </a:blip>
          <a:srcRect/>
          <a:stretch/>
        </p:blipFill>
        <p:spPr>
          <a:xfrm>
            <a:off x="0" y="893"/>
            <a:ext cx="12185645" cy="6854425"/>
          </a:xfrm>
          <a:prstGeom prst="rect">
            <a:avLst/>
          </a:prstGeom>
          <a:noFill/>
          <a:ln>
            <a:noFill/>
          </a:ln>
        </p:spPr>
      </p:pic>
      <p:sp>
        <p:nvSpPr>
          <p:cNvPr id="697" name="Google Shape;697;p9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98" name="Google Shape;698;p99"/>
          <p:cNvSpPr txBox="1">
            <a:spLocks noGrp="1"/>
          </p:cNvSpPr>
          <p:nvPr>
            <p:ph type="body" idx="1"/>
          </p:nvPr>
        </p:nvSpPr>
        <p:spPr>
          <a:xfrm>
            <a:off x="571500" y="1611885"/>
            <a:ext cx="3429000" cy="42240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99" name="Google Shape;699;p99"/>
          <p:cNvSpPr txBox="1">
            <a:spLocks noGrp="1"/>
          </p:cNvSpPr>
          <p:nvPr>
            <p:ph type="body" idx="2"/>
          </p:nvPr>
        </p:nvSpPr>
        <p:spPr>
          <a:xfrm>
            <a:off x="4377367" y="161160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00" name="Google Shape;700;p99"/>
          <p:cNvSpPr txBox="1">
            <a:spLocks noGrp="1"/>
          </p:cNvSpPr>
          <p:nvPr>
            <p:ph type="body" idx="3"/>
          </p:nvPr>
        </p:nvSpPr>
        <p:spPr>
          <a:xfrm>
            <a:off x="8183233" y="161131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01" name="Google Shape;701;p99"/>
          <p:cNvSpPr txBox="1">
            <a:spLocks noGrp="1"/>
          </p:cNvSpPr>
          <p:nvPr>
            <p:ph type="body" idx="4"/>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02" name="Google Shape;702;p99"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703" name="Google Shape;703;p99"/>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C1 - Above Trees Vignette - Left">
  <p:cSld name="Above Trees Vignette - Left">
    <p:bg>
      <p:bgPr>
        <a:solidFill>
          <a:srgbClr val="F4F4F4"/>
        </a:solidFill>
        <a:effectLst/>
      </p:bgPr>
    </p:bg>
    <p:spTree>
      <p:nvGrpSpPr>
        <p:cNvPr id="1" name="Shape 704"/>
        <p:cNvGrpSpPr/>
        <p:nvPr/>
      </p:nvGrpSpPr>
      <p:grpSpPr>
        <a:xfrm>
          <a:off x="0" y="0"/>
          <a:ext cx="0" cy="0"/>
          <a:chOff x="0" y="0"/>
          <a:chExt cx="0" cy="0"/>
        </a:xfrm>
      </p:grpSpPr>
      <p:pic>
        <p:nvPicPr>
          <p:cNvPr id="705" name="Google Shape;705;p100"/>
          <p:cNvPicPr preferRelativeResize="0"/>
          <p:nvPr/>
        </p:nvPicPr>
        <p:blipFill rotWithShape="1">
          <a:blip r:embed="rId2">
            <a:alphaModFix/>
          </a:blip>
          <a:srcRect/>
          <a:stretch/>
        </p:blipFill>
        <p:spPr>
          <a:xfrm>
            <a:off x="2" y="893"/>
            <a:ext cx="12185644" cy="6854425"/>
          </a:xfrm>
          <a:prstGeom prst="rect">
            <a:avLst/>
          </a:prstGeom>
          <a:noFill/>
          <a:ln>
            <a:noFill/>
          </a:ln>
        </p:spPr>
      </p:pic>
      <p:sp>
        <p:nvSpPr>
          <p:cNvPr id="706" name="Google Shape;706;p10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07" name="Google Shape;707;p100"/>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08" name="Google Shape;708;p100"/>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09" name="Google Shape;709;p100"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C2 - Above Trees Vignette - Right">
  <p:cSld name="Above Trees Vignette - Right">
    <p:bg>
      <p:bgPr>
        <a:solidFill>
          <a:srgbClr val="F4F4F4"/>
        </a:solidFill>
        <a:effectLst/>
      </p:bgPr>
    </p:bg>
    <p:spTree>
      <p:nvGrpSpPr>
        <p:cNvPr id="1" name="Shape 710"/>
        <p:cNvGrpSpPr/>
        <p:nvPr/>
      </p:nvGrpSpPr>
      <p:grpSpPr>
        <a:xfrm>
          <a:off x="0" y="0"/>
          <a:ext cx="0" cy="0"/>
          <a:chOff x="0" y="0"/>
          <a:chExt cx="0" cy="0"/>
        </a:xfrm>
      </p:grpSpPr>
      <p:pic>
        <p:nvPicPr>
          <p:cNvPr id="711" name="Google Shape;711;p101"/>
          <p:cNvPicPr preferRelativeResize="0"/>
          <p:nvPr/>
        </p:nvPicPr>
        <p:blipFill rotWithShape="1">
          <a:blip r:embed="rId2">
            <a:alphaModFix/>
          </a:blip>
          <a:srcRect/>
          <a:stretch/>
        </p:blipFill>
        <p:spPr>
          <a:xfrm flipH="1">
            <a:off x="3177" y="893"/>
            <a:ext cx="12185644" cy="6854425"/>
          </a:xfrm>
          <a:prstGeom prst="rect">
            <a:avLst/>
          </a:prstGeom>
          <a:noFill/>
          <a:ln>
            <a:noFill/>
          </a:ln>
        </p:spPr>
      </p:pic>
      <p:sp>
        <p:nvSpPr>
          <p:cNvPr id="712" name="Google Shape;712;p10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13" name="Google Shape;713;p101"/>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14" name="Google Shape;714;p10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15" name="Google Shape;715;p101"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D - Ferns Vignette">
  <p:cSld name="Ferns Vignette">
    <p:bg>
      <p:bgPr>
        <a:solidFill>
          <a:srgbClr val="F4F4F4"/>
        </a:solidFill>
        <a:effectLst/>
      </p:bgPr>
    </p:bg>
    <p:spTree>
      <p:nvGrpSpPr>
        <p:cNvPr id="1" name="Shape 716"/>
        <p:cNvGrpSpPr/>
        <p:nvPr/>
      </p:nvGrpSpPr>
      <p:grpSpPr>
        <a:xfrm>
          <a:off x="0" y="0"/>
          <a:ext cx="0" cy="0"/>
          <a:chOff x="0" y="0"/>
          <a:chExt cx="0" cy="0"/>
        </a:xfrm>
      </p:grpSpPr>
      <p:sp>
        <p:nvSpPr>
          <p:cNvPr id="717" name="Google Shape;717;p10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18" name="Google Shape;718;p102"/>
          <p:cNvSpPr txBox="1">
            <a:spLocks noGrp="1"/>
          </p:cNvSpPr>
          <p:nvPr>
            <p:ph type="body" idx="1"/>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b="0">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19" name="Google Shape;719;p102"/>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grpSp>
        <p:nvGrpSpPr>
          <p:cNvPr id="720" name="Google Shape;720;p102"/>
          <p:cNvGrpSpPr/>
          <p:nvPr/>
        </p:nvGrpSpPr>
        <p:grpSpPr>
          <a:xfrm>
            <a:off x="0" y="893"/>
            <a:ext cx="12185173" cy="6854155"/>
            <a:chOff x="0" y="893"/>
            <a:chExt cx="12188830" cy="6856212"/>
          </a:xfrm>
        </p:grpSpPr>
        <p:pic>
          <p:nvPicPr>
            <p:cNvPr id="721" name="Google Shape;721;p102"/>
            <p:cNvPicPr preferRelativeResize="0"/>
            <p:nvPr/>
          </p:nvPicPr>
          <p:blipFill rotWithShape="1">
            <a:blip r:embed="rId2">
              <a:alphaModFix/>
            </a:blip>
            <a:srcRect/>
            <a:stretch/>
          </p:blipFill>
          <p:spPr>
            <a:xfrm>
              <a:off x="0" y="893"/>
              <a:ext cx="12188830" cy="6856212"/>
            </a:xfrm>
            <a:prstGeom prst="rect">
              <a:avLst/>
            </a:prstGeom>
            <a:noFill/>
            <a:ln>
              <a:noFill/>
            </a:ln>
          </p:spPr>
        </p:pic>
        <p:pic>
          <p:nvPicPr>
            <p:cNvPr id="722" name="Google Shape;722;p10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grpSp>
      <p:pic>
        <p:nvPicPr>
          <p:cNvPr id="723" name="Google Shape;723;p102"/>
          <p:cNvPicPr preferRelativeResize="0"/>
          <p:nvPr/>
        </p:nvPicPr>
        <p:blipFill rotWithShape="1">
          <a:blip r:embed="rId4">
            <a:alphaModFix/>
          </a:blip>
          <a:srcRect l="73600"/>
          <a:stretch/>
        </p:blipFill>
        <p:spPr>
          <a:xfrm rot="180002">
            <a:off x="10042015" y="6230849"/>
            <a:ext cx="389443" cy="484670"/>
          </a:xfrm>
          <a:prstGeom prst="rect">
            <a:avLst/>
          </a:prstGeom>
          <a:noFill/>
          <a:ln>
            <a:noFill/>
          </a:ln>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E - Bird Vignette">
  <p:cSld name="Bird Vignette">
    <p:bg>
      <p:bgPr>
        <a:solidFill>
          <a:srgbClr val="F4F4F4"/>
        </a:solidFill>
        <a:effectLst/>
      </p:bgPr>
    </p:bg>
    <p:spTree>
      <p:nvGrpSpPr>
        <p:cNvPr id="1" name="Shape 724"/>
        <p:cNvGrpSpPr/>
        <p:nvPr/>
      </p:nvGrpSpPr>
      <p:grpSpPr>
        <a:xfrm>
          <a:off x="0" y="0"/>
          <a:ext cx="0" cy="0"/>
          <a:chOff x="0" y="0"/>
          <a:chExt cx="0" cy="0"/>
        </a:xfrm>
      </p:grpSpPr>
      <p:pic>
        <p:nvPicPr>
          <p:cNvPr id="725" name="Google Shape;725;p103"/>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726" name="Google Shape;726;p103"/>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a:solidFill>
                <a:schemeClr val="dk1"/>
              </a:solidFill>
              <a:latin typeface="Salesforce Sans"/>
              <a:ea typeface="Salesforce Sans"/>
              <a:cs typeface="Salesforce Sans"/>
              <a:sym typeface="Salesforce Sans"/>
            </a:endParaRPr>
          </a:p>
        </p:txBody>
      </p:sp>
      <p:sp>
        <p:nvSpPr>
          <p:cNvPr id="727" name="Google Shape;727;p10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28" name="Google Shape;728;p103"/>
          <p:cNvSpPr txBox="1">
            <a:spLocks noGrp="1"/>
          </p:cNvSpPr>
          <p:nvPr>
            <p:ph type="body" idx="1"/>
          </p:nvPr>
        </p:nvSpPr>
        <p:spPr>
          <a:xfrm>
            <a:off x="571500" y="1611886"/>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29" name="Google Shape;729;p103"/>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30" name="Google Shape;730;p10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pic>
        <p:nvPicPr>
          <p:cNvPr id="731" name="Google Shape;731;p103"/>
          <p:cNvPicPr preferRelativeResize="0"/>
          <p:nvPr/>
        </p:nvPicPr>
        <p:blipFill rotWithShape="1">
          <a:blip r:embed="rId4">
            <a:alphaModFix/>
          </a:blip>
          <a:srcRect/>
          <a:stretch/>
        </p:blipFill>
        <p:spPr>
          <a:xfrm>
            <a:off x="10760104" y="5944987"/>
            <a:ext cx="540797" cy="593237"/>
          </a:xfrm>
          <a:prstGeom prst="rect">
            <a:avLst/>
          </a:prstGeom>
          <a:noFill/>
          <a:ln>
            <a:noFill/>
          </a:ln>
        </p:spPr>
      </p:pic>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F - Road Vignette">
  <p:cSld name="Road Vignette">
    <p:bg>
      <p:bgPr>
        <a:solidFill>
          <a:srgbClr val="F4F4F4"/>
        </a:solidFill>
        <a:effectLst/>
      </p:bgPr>
    </p:bg>
    <p:spTree>
      <p:nvGrpSpPr>
        <p:cNvPr id="1" name="Shape 732"/>
        <p:cNvGrpSpPr/>
        <p:nvPr/>
      </p:nvGrpSpPr>
      <p:grpSpPr>
        <a:xfrm>
          <a:off x="0" y="0"/>
          <a:ext cx="0" cy="0"/>
          <a:chOff x="0" y="0"/>
          <a:chExt cx="0" cy="0"/>
        </a:xfrm>
      </p:grpSpPr>
      <p:pic>
        <p:nvPicPr>
          <p:cNvPr id="733" name="Google Shape;733;p104"/>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734" name="Google Shape;734;p104"/>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35" name="Google Shape;735;p10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36" name="Google Shape;736;p104"/>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37" name="Google Shape;737;p10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38" name="Google Shape;738;p104"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G - Lookout Vignette">
  <p:cSld name="Lookout Vignette">
    <p:bg>
      <p:bgPr>
        <a:solidFill>
          <a:srgbClr val="F4F4F4"/>
        </a:solidFill>
        <a:effectLst/>
      </p:bgPr>
    </p:bg>
    <p:spTree>
      <p:nvGrpSpPr>
        <p:cNvPr id="1" name="Shape 739"/>
        <p:cNvGrpSpPr/>
        <p:nvPr/>
      </p:nvGrpSpPr>
      <p:grpSpPr>
        <a:xfrm>
          <a:off x="0" y="0"/>
          <a:ext cx="0" cy="0"/>
          <a:chOff x="0" y="0"/>
          <a:chExt cx="0" cy="0"/>
        </a:xfrm>
      </p:grpSpPr>
      <p:pic>
        <p:nvPicPr>
          <p:cNvPr id="740" name="Google Shape;740;p105"/>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741" name="Google Shape;741;p105"/>
          <p:cNvPicPr preferRelativeResize="0"/>
          <p:nvPr/>
        </p:nvPicPr>
        <p:blipFill rotWithShape="1">
          <a:blip r:embed="rId3">
            <a:alphaModFix/>
          </a:blip>
          <a:srcRect/>
          <a:stretch/>
        </p:blipFill>
        <p:spPr>
          <a:xfrm>
            <a:off x="0" y="0"/>
            <a:ext cx="12185637" cy="6854425"/>
          </a:xfrm>
          <a:prstGeom prst="rect">
            <a:avLst/>
          </a:prstGeom>
          <a:noFill/>
          <a:ln>
            <a:noFill/>
          </a:ln>
        </p:spPr>
      </p:pic>
      <p:sp>
        <p:nvSpPr>
          <p:cNvPr id="742" name="Google Shape;742;p10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43" name="Google Shape;743;p105"/>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44" name="Google Shape;744;p10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45" name="Google Shape;745;p105"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H - Waterfall Vignette">
  <p:cSld name="Waterfall Vignette">
    <p:bg>
      <p:bgPr>
        <a:solidFill>
          <a:srgbClr val="F4F4F4"/>
        </a:solidFill>
        <a:effectLst/>
      </p:bgPr>
    </p:bg>
    <p:spTree>
      <p:nvGrpSpPr>
        <p:cNvPr id="1" name="Shape 746"/>
        <p:cNvGrpSpPr/>
        <p:nvPr/>
      </p:nvGrpSpPr>
      <p:grpSpPr>
        <a:xfrm>
          <a:off x="0" y="0"/>
          <a:ext cx="0" cy="0"/>
          <a:chOff x="0" y="0"/>
          <a:chExt cx="0" cy="0"/>
        </a:xfrm>
      </p:grpSpPr>
      <p:pic>
        <p:nvPicPr>
          <p:cNvPr id="747" name="Google Shape;747;p106"/>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48" name="Google Shape;748;p106"/>
          <p:cNvPicPr preferRelativeResize="0"/>
          <p:nvPr/>
        </p:nvPicPr>
        <p:blipFill rotWithShape="1">
          <a:blip r:embed="rId3">
            <a:alphaModFix/>
          </a:blip>
          <a:srcRect/>
          <a:stretch/>
        </p:blipFill>
        <p:spPr>
          <a:xfrm>
            <a:off x="4" y="0"/>
            <a:ext cx="12185637" cy="6854425"/>
          </a:xfrm>
          <a:prstGeom prst="rect">
            <a:avLst/>
          </a:prstGeom>
          <a:noFill/>
          <a:ln>
            <a:noFill/>
          </a:ln>
        </p:spPr>
      </p:pic>
      <p:sp>
        <p:nvSpPr>
          <p:cNvPr id="749" name="Google Shape;749;p10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50" name="Google Shape;750;p106"/>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51" name="Google Shape;751;p106"/>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52" name="Google Shape;752;p106"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2 - Above Trees Vignette - Right">
  <p:cSld name="Above Trees Vignette - Right">
    <p:bg>
      <p:bgPr>
        <a:solidFill>
          <a:srgbClr val="F4F4F4"/>
        </a:solidFill>
        <a:effectLst/>
      </p:bgPr>
    </p:bg>
    <p:spTree>
      <p:nvGrpSpPr>
        <p:cNvPr id="1" name="Shape 304"/>
        <p:cNvGrpSpPr/>
        <p:nvPr/>
      </p:nvGrpSpPr>
      <p:grpSpPr>
        <a:xfrm>
          <a:off x="0" y="0"/>
          <a:ext cx="0" cy="0"/>
          <a:chOff x="0" y="0"/>
          <a:chExt cx="0" cy="0"/>
        </a:xfrm>
      </p:grpSpPr>
      <p:pic>
        <p:nvPicPr>
          <p:cNvPr id="305" name="Google Shape;305;p44"/>
          <p:cNvPicPr preferRelativeResize="0"/>
          <p:nvPr/>
        </p:nvPicPr>
        <p:blipFill rotWithShape="1">
          <a:blip r:embed="rId2">
            <a:alphaModFix/>
          </a:blip>
          <a:srcRect/>
          <a:stretch/>
        </p:blipFill>
        <p:spPr>
          <a:xfrm flipH="1">
            <a:off x="-1" y="893"/>
            <a:ext cx="12188822" cy="6856208"/>
          </a:xfrm>
          <a:prstGeom prst="rect">
            <a:avLst/>
          </a:prstGeom>
          <a:noFill/>
          <a:ln>
            <a:noFill/>
          </a:ln>
        </p:spPr>
      </p:pic>
      <p:sp>
        <p:nvSpPr>
          <p:cNvPr id="306" name="Google Shape;306;p4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07" name="Google Shape;307;p44"/>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08" name="Google Shape;308;p4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09" name="Google Shape;309;p44"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I - Tree Vignette">
  <p:cSld name="Tree Vignette">
    <p:bg>
      <p:bgPr>
        <a:solidFill>
          <a:srgbClr val="F4F4F4"/>
        </a:solidFill>
        <a:effectLst/>
      </p:bgPr>
    </p:bg>
    <p:spTree>
      <p:nvGrpSpPr>
        <p:cNvPr id="1" name="Shape 753"/>
        <p:cNvGrpSpPr/>
        <p:nvPr/>
      </p:nvGrpSpPr>
      <p:grpSpPr>
        <a:xfrm>
          <a:off x="0" y="0"/>
          <a:ext cx="0" cy="0"/>
          <a:chOff x="0" y="0"/>
          <a:chExt cx="0" cy="0"/>
        </a:xfrm>
      </p:grpSpPr>
      <p:pic>
        <p:nvPicPr>
          <p:cNvPr id="754" name="Google Shape;754;p107"/>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55" name="Google Shape;755;p107"/>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56" name="Google Shape;756;p10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57" name="Google Shape;757;p107"/>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58" name="Google Shape;758;p10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59" name="Google Shape;759;p107"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J - Roller Coaster Vignette">
  <p:cSld name="Roller Coaster Vignette">
    <p:bg>
      <p:bgPr>
        <a:solidFill>
          <a:srgbClr val="F4F4F4"/>
        </a:solidFill>
        <a:effectLst/>
      </p:bgPr>
    </p:bg>
    <p:spTree>
      <p:nvGrpSpPr>
        <p:cNvPr id="1" name="Shape 760"/>
        <p:cNvGrpSpPr/>
        <p:nvPr/>
      </p:nvGrpSpPr>
      <p:grpSpPr>
        <a:xfrm>
          <a:off x="0" y="0"/>
          <a:ext cx="0" cy="0"/>
          <a:chOff x="0" y="0"/>
          <a:chExt cx="0" cy="0"/>
        </a:xfrm>
      </p:grpSpPr>
      <p:pic>
        <p:nvPicPr>
          <p:cNvPr id="761" name="Google Shape;761;p108"/>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62" name="Google Shape;762;p108"/>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63" name="Google Shape;763;p10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64" name="Google Shape;764;p108"/>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65" name="Google Shape;765;p108"/>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66" name="Google Shape;766;p108"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K - Mountain Peak Vignette">
  <p:cSld name="Mountain Peak Vignette">
    <p:bg>
      <p:bgPr>
        <a:solidFill>
          <a:srgbClr val="F4F4F4"/>
        </a:solidFill>
        <a:effectLst/>
      </p:bgPr>
    </p:bg>
    <p:spTree>
      <p:nvGrpSpPr>
        <p:cNvPr id="1" name="Shape 767"/>
        <p:cNvGrpSpPr/>
        <p:nvPr/>
      </p:nvGrpSpPr>
      <p:grpSpPr>
        <a:xfrm>
          <a:off x="0" y="0"/>
          <a:ext cx="0" cy="0"/>
          <a:chOff x="0" y="0"/>
          <a:chExt cx="0" cy="0"/>
        </a:xfrm>
      </p:grpSpPr>
      <p:pic>
        <p:nvPicPr>
          <p:cNvPr id="768" name="Google Shape;768;p109"/>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69" name="Google Shape;769;p109"/>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70" name="Google Shape;770;p10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71" name="Google Shape;771;p109"/>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72" name="Google Shape;772;p109"/>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73" name="Google Shape;773;p109"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L - Balloon Vignette">
  <p:cSld name="Balloon Vignette">
    <p:bg>
      <p:bgPr>
        <a:solidFill>
          <a:srgbClr val="F4F4F4"/>
        </a:solidFill>
        <a:effectLst/>
      </p:bgPr>
    </p:bg>
    <p:spTree>
      <p:nvGrpSpPr>
        <p:cNvPr id="1" name="Shape 774"/>
        <p:cNvGrpSpPr/>
        <p:nvPr/>
      </p:nvGrpSpPr>
      <p:grpSpPr>
        <a:xfrm>
          <a:off x="0" y="0"/>
          <a:ext cx="0" cy="0"/>
          <a:chOff x="0" y="0"/>
          <a:chExt cx="0" cy="0"/>
        </a:xfrm>
      </p:grpSpPr>
      <p:pic>
        <p:nvPicPr>
          <p:cNvPr id="775" name="Google Shape;775;p110"/>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76" name="Google Shape;776;p110"/>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77" name="Google Shape;777;p110"/>
          <p:cNvSpPr txBox="1">
            <a:spLocks noGrp="1"/>
          </p:cNvSpPr>
          <p:nvPr>
            <p:ph type="title"/>
          </p:nvPr>
        </p:nvSpPr>
        <p:spPr>
          <a:xfrm>
            <a:off x="571500" y="63504"/>
            <a:ext cx="74298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78" name="Google Shape;778;p110"/>
          <p:cNvSpPr txBox="1">
            <a:spLocks noGrp="1"/>
          </p:cNvSpPr>
          <p:nvPr>
            <p:ph type="body" idx="1"/>
          </p:nvPr>
        </p:nvSpPr>
        <p:spPr>
          <a:xfrm>
            <a:off x="571500" y="1611888"/>
            <a:ext cx="72816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79" name="Google Shape;779;p110"/>
          <p:cNvSpPr txBox="1">
            <a:spLocks noGrp="1"/>
          </p:cNvSpPr>
          <p:nvPr>
            <p:ph type="body" idx="2"/>
          </p:nvPr>
        </p:nvSpPr>
        <p:spPr>
          <a:xfrm>
            <a:off x="571500" y="1097179"/>
            <a:ext cx="74298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80" name="Google Shape;780;p110"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S2 - Path Vignette">
  <p:cSld name="Path Vignette">
    <p:bg>
      <p:bgPr>
        <a:solidFill>
          <a:srgbClr val="F4F4F4"/>
        </a:solidFill>
        <a:effectLst/>
      </p:bgPr>
    </p:bg>
    <p:spTree>
      <p:nvGrpSpPr>
        <p:cNvPr id="1" name="Shape 781"/>
        <p:cNvGrpSpPr/>
        <p:nvPr/>
      </p:nvGrpSpPr>
      <p:grpSpPr>
        <a:xfrm>
          <a:off x="0" y="0"/>
          <a:ext cx="0" cy="0"/>
          <a:chOff x="0" y="0"/>
          <a:chExt cx="0" cy="0"/>
        </a:xfrm>
      </p:grpSpPr>
      <p:pic>
        <p:nvPicPr>
          <p:cNvPr id="782" name="Google Shape;782;p111"/>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83" name="Google Shape;783;p111"/>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84" name="Google Shape;784;p11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85" name="Google Shape;785;p111"/>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86" name="Google Shape;786;p11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87" name="Google Shape;787;p111"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S3 - Looking Vignette">
  <p:cSld name="Looking Vignette">
    <p:bg>
      <p:bgPr>
        <a:solidFill>
          <a:srgbClr val="F4F4F4"/>
        </a:solidFill>
        <a:effectLst/>
      </p:bgPr>
    </p:bg>
    <p:spTree>
      <p:nvGrpSpPr>
        <p:cNvPr id="1" name="Shape 788"/>
        <p:cNvGrpSpPr/>
        <p:nvPr/>
      </p:nvGrpSpPr>
      <p:grpSpPr>
        <a:xfrm>
          <a:off x="0" y="0"/>
          <a:ext cx="0" cy="0"/>
          <a:chOff x="0" y="0"/>
          <a:chExt cx="0" cy="0"/>
        </a:xfrm>
      </p:grpSpPr>
      <p:pic>
        <p:nvPicPr>
          <p:cNvPr id="789" name="Google Shape;789;p112"/>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90" name="Google Shape;790;p112"/>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91" name="Google Shape;791;p11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92" name="Google Shape;792;p112"/>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93" name="Google Shape;793;p112"/>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94" name="Google Shape;794;p112"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T1 - Hill Staging Vignette">
  <p:cSld name="Hill Staging Vignette">
    <p:bg>
      <p:bgPr>
        <a:solidFill>
          <a:srgbClr val="F4F4F4"/>
        </a:solidFill>
        <a:effectLst/>
      </p:bgPr>
    </p:bg>
    <p:spTree>
      <p:nvGrpSpPr>
        <p:cNvPr id="1" name="Shape 795"/>
        <p:cNvGrpSpPr/>
        <p:nvPr/>
      </p:nvGrpSpPr>
      <p:grpSpPr>
        <a:xfrm>
          <a:off x="0" y="0"/>
          <a:ext cx="0" cy="0"/>
          <a:chOff x="0" y="0"/>
          <a:chExt cx="0" cy="0"/>
        </a:xfrm>
      </p:grpSpPr>
      <p:pic>
        <p:nvPicPr>
          <p:cNvPr id="796" name="Google Shape;796;p113"/>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797" name="Google Shape;797;p11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98" name="Google Shape;798;p113"/>
          <p:cNvSpPr txBox="1">
            <a:spLocks noGrp="1"/>
          </p:cNvSpPr>
          <p:nvPr>
            <p:ph type="body" idx="1"/>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99" name="Google Shape;799;p11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00" name="Google Shape;800;p113"/>
          <p:cNvSpPr txBox="1">
            <a:spLocks noGrp="1"/>
          </p:cNvSpPr>
          <p:nvPr>
            <p:ph type="body" idx="2"/>
          </p:nvPr>
        </p:nvSpPr>
        <p:spPr>
          <a:xfrm>
            <a:off x="571500" y="1609456"/>
            <a:ext cx="9813900" cy="3857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900"/>
              <a:buNone/>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T2 - Wall Staging Vignette - Large">
  <p:cSld name="Wall Staging Vignette - Large">
    <p:bg>
      <p:bgPr>
        <a:solidFill>
          <a:srgbClr val="F4F4F4"/>
        </a:solidFill>
        <a:effectLst/>
      </p:bgPr>
    </p:bg>
    <p:spTree>
      <p:nvGrpSpPr>
        <p:cNvPr id="1" name="Shape 801"/>
        <p:cNvGrpSpPr/>
        <p:nvPr/>
      </p:nvGrpSpPr>
      <p:grpSpPr>
        <a:xfrm>
          <a:off x="0" y="0"/>
          <a:ext cx="0" cy="0"/>
          <a:chOff x="0" y="0"/>
          <a:chExt cx="0" cy="0"/>
        </a:xfrm>
      </p:grpSpPr>
      <p:pic>
        <p:nvPicPr>
          <p:cNvPr id="802" name="Google Shape;802;p114"/>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03" name="Google Shape;803;p114"/>
          <p:cNvSpPr txBox="1">
            <a:spLocks noGrp="1"/>
          </p:cNvSpPr>
          <p:nvPr>
            <p:ph type="body" idx="1"/>
          </p:nvPr>
        </p:nvSpPr>
        <p:spPr>
          <a:xfrm>
            <a:off x="571500" y="1611887"/>
            <a:ext cx="11046000" cy="266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04" name="Google Shape;804;p11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05" name="Google Shape;805;p11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06" name="Google Shape;806;p11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T3 - Wall Staging Vignette - Small">
  <p:cSld name="Wall Staging Vignette - Small">
    <p:bg>
      <p:bgPr>
        <a:solidFill>
          <a:srgbClr val="F4F4F4"/>
        </a:solidFill>
        <a:effectLst/>
      </p:bgPr>
    </p:bg>
    <p:spTree>
      <p:nvGrpSpPr>
        <p:cNvPr id="1" name="Shape 807"/>
        <p:cNvGrpSpPr/>
        <p:nvPr/>
      </p:nvGrpSpPr>
      <p:grpSpPr>
        <a:xfrm>
          <a:off x="0" y="0"/>
          <a:ext cx="0" cy="0"/>
          <a:chOff x="0" y="0"/>
          <a:chExt cx="0" cy="0"/>
        </a:xfrm>
      </p:grpSpPr>
      <p:pic>
        <p:nvPicPr>
          <p:cNvPr id="808" name="Google Shape;808;p115"/>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09" name="Google Shape;809;p11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10" name="Google Shape;810;p115"/>
          <p:cNvSpPr txBox="1">
            <a:spLocks noGrp="1"/>
          </p:cNvSpPr>
          <p:nvPr>
            <p:ph type="body" idx="1"/>
          </p:nvPr>
        </p:nvSpPr>
        <p:spPr>
          <a:xfrm>
            <a:off x="571499" y="1611888"/>
            <a:ext cx="47994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11" name="Google Shape;811;p11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12" name="Google Shape;812;p115"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U1 - Callout Sign Vignette - Large">
  <p:cSld name="Callout Sign Vignette - Large">
    <p:bg>
      <p:bgPr>
        <a:solidFill>
          <a:srgbClr val="F4F4F4"/>
        </a:solidFill>
        <a:effectLst/>
      </p:bgPr>
    </p:bg>
    <p:spTree>
      <p:nvGrpSpPr>
        <p:cNvPr id="1" name="Shape 813"/>
        <p:cNvGrpSpPr/>
        <p:nvPr/>
      </p:nvGrpSpPr>
      <p:grpSpPr>
        <a:xfrm>
          <a:off x="0" y="0"/>
          <a:ext cx="0" cy="0"/>
          <a:chOff x="0" y="0"/>
          <a:chExt cx="0" cy="0"/>
        </a:xfrm>
      </p:grpSpPr>
      <p:pic>
        <p:nvPicPr>
          <p:cNvPr id="814" name="Google Shape;814;p116"/>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15" name="Google Shape;815;p116"/>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a:solidFill>
                <a:schemeClr val="dk1"/>
              </a:solidFill>
              <a:latin typeface="Salesforce Sans"/>
              <a:ea typeface="Salesforce Sans"/>
              <a:cs typeface="Salesforce Sans"/>
              <a:sym typeface="Salesforce Sans"/>
            </a:endParaRPr>
          </a:p>
        </p:txBody>
      </p:sp>
      <p:sp>
        <p:nvSpPr>
          <p:cNvPr id="816" name="Google Shape;816;p116"/>
          <p:cNvSpPr txBox="1">
            <a:spLocks noGrp="1"/>
          </p:cNvSpPr>
          <p:nvPr>
            <p:ph type="body" idx="1"/>
          </p:nvPr>
        </p:nvSpPr>
        <p:spPr>
          <a:xfrm>
            <a:off x="1074516" y="1866959"/>
            <a:ext cx="9882900" cy="353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000"/>
              <a:buNone/>
              <a:defRPr>
                <a:solidFill>
                  <a:srgbClr val="424145"/>
                </a:solidFill>
              </a:defRPr>
            </a:lvl1pPr>
            <a:lvl2pPr marL="914400" lvl="1" indent="-349250" algn="l" rtl="0">
              <a:lnSpc>
                <a:spcPct val="100000"/>
              </a:lnSpc>
              <a:spcBef>
                <a:spcPts val="300"/>
              </a:spcBef>
              <a:spcAft>
                <a:spcPts val="0"/>
              </a:spcAft>
              <a:buSzPts val="1900"/>
              <a:buChar char="•"/>
              <a:defRPr>
                <a:solidFill>
                  <a:srgbClr val="424145"/>
                </a:solidFill>
              </a:defRPr>
            </a:lvl2pPr>
            <a:lvl3pPr marL="1371600" lvl="2" indent="-330200" algn="l" rtl="0">
              <a:lnSpc>
                <a:spcPct val="100000"/>
              </a:lnSpc>
              <a:spcBef>
                <a:spcPts val="700"/>
              </a:spcBef>
              <a:spcAft>
                <a:spcPts val="0"/>
              </a:spcAft>
              <a:buSzPts val="1600"/>
              <a:buChar char="•"/>
              <a:defRPr>
                <a:solidFill>
                  <a:srgbClr val="424145"/>
                </a:solidFill>
              </a:defRPr>
            </a:lvl3pPr>
            <a:lvl4pPr marL="1828800" lvl="3" indent="-323850" algn="l" rtl="0">
              <a:lnSpc>
                <a:spcPct val="100000"/>
              </a:lnSpc>
              <a:spcBef>
                <a:spcPts val="700"/>
              </a:spcBef>
              <a:spcAft>
                <a:spcPts val="0"/>
              </a:spcAft>
              <a:buSzPts val="1500"/>
              <a:buChar char="•"/>
              <a:defRPr>
                <a:solidFill>
                  <a:srgbClr val="424145"/>
                </a:solidFill>
              </a:defRPr>
            </a:lvl4pPr>
            <a:lvl5pPr marL="2286000" lvl="4" indent="-228600" algn="l" rtl="0">
              <a:lnSpc>
                <a:spcPct val="100000"/>
              </a:lnSpc>
              <a:spcBef>
                <a:spcPts val="700"/>
              </a:spcBef>
              <a:spcAft>
                <a:spcPts val="0"/>
              </a:spcAft>
              <a:buSzPts val="1500"/>
              <a:buNone/>
              <a:defRPr>
                <a:solidFill>
                  <a:srgbClr val="424145"/>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17" name="Google Shape;817;p116"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18" name="Google Shape;818;p116"/>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D - Ferns Vignette">
  <p:cSld name="Ferns Vignette">
    <p:bg>
      <p:bgPr>
        <a:solidFill>
          <a:srgbClr val="F4F4F4"/>
        </a:solidFill>
        <a:effectLst/>
      </p:bgPr>
    </p:bg>
    <p:spTree>
      <p:nvGrpSpPr>
        <p:cNvPr id="1" name="Shape 310"/>
        <p:cNvGrpSpPr/>
        <p:nvPr/>
      </p:nvGrpSpPr>
      <p:grpSpPr>
        <a:xfrm>
          <a:off x="0" y="0"/>
          <a:ext cx="0" cy="0"/>
          <a:chOff x="0" y="0"/>
          <a:chExt cx="0" cy="0"/>
        </a:xfrm>
      </p:grpSpPr>
      <p:sp>
        <p:nvSpPr>
          <p:cNvPr id="311" name="Google Shape;311;p4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12" name="Google Shape;312;p45"/>
          <p:cNvSpPr txBox="1">
            <a:spLocks noGrp="1"/>
          </p:cNvSpPr>
          <p:nvPr>
            <p:ph type="body" idx="1"/>
          </p:nvPr>
        </p:nvSpPr>
        <p:spPr>
          <a:xfrm>
            <a:off x="571500" y="1611887"/>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b="0">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13" name="Google Shape;313;p4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grpSp>
        <p:nvGrpSpPr>
          <p:cNvPr id="314" name="Google Shape;314;p45"/>
          <p:cNvGrpSpPr/>
          <p:nvPr/>
        </p:nvGrpSpPr>
        <p:grpSpPr>
          <a:xfrm>
            <a:off x="0" y="893"/>
            <a:ext cx="12188830" cy="6856212"/>
            <a:chOff x="0" y="893"/>
            <a:chExt cx="12188830" cy="6856212"/>
          </a:xfrm>
        </p:grpSpPr>
        <p:pic>
          <p:nvPicPr>
            <p:cNvPr id="315" name="Google Shape;315;p45"/>
            <p:cNvPicPr preferRelativeResize="0"/>
            <p:nvPr/>
          </p:nvPicPr>
          <p:blipFill rotWithShape="1">
            <a:blip r:embed="rId2">
              <a:alphaModFix/>
            </a:blip>
            <a:srcRect/>
            <a:stretch/>
          </p:blipFill>
          <p:spPr>
            <a:xfrm>
              <a:off x="0" y="893"/>
              <a:ext cx="12188830" cy="6856212"/>
            </a:xfrm>
            <a:prstGeom prst="rect">
              <a:avLst/>
            </a:prstGeom>
            <a:noFill/>
            <a:ln>
              <a:noFill/>
            </a:ln>
          </p:spPr>
        </p:pic>
        <p:pic>
          <p:nvPicPr>
            <p:cNvPr id="316" name="Google Shape;316;p45"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grpSp>
      <p:pic>
        <p:nvPicPr>
          <p:cNvPr id="317" name="Google Shape;317;p45"/>
          <p:cNvPicPr preferRelativeResize="0"/>
          <p:nvPr/>
        </p:nvPicPr>
        <p:blipFill rotWithShape="1">
          <a:blip r:embed="rId4">
            <a:alphaModFix/>
          </a:blip>
          <a:srcRect l="73600"/>
          <a:stretch/>
        </p:blipFill>
        <p:spPr>
          <a:xfrm rot="180002">
            <a:off x="10042015" y="6230849"/>
            <a:ext cx="389443" cy="484670"/>
          </a:xfrm>
          <a:prstGeom prst="rect">
            <a:avLst/>
          </a:prstGeom>
          <a:noFill/>
          <a:ln>
            <a:noFill/>
          </a:ln>
        </p:spPr>
      </p:pic>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U2 - Callout Sign Vignette - Small">
  <p:cSld name="Callout Sign Vignette - Small">
    <p:bg>
      <p:bgPr>
        <a:solidFill>
          <a:srgbClr val="F4F4F4"/>
        </a:solidFill>
        <a:effectLst/>
      </p:bgPr>
    </p:bg>
    <p:spTree>
      <p:nvGrpSpPr>
        <p:cNvPr id="1" name="Shape 819"/>
        <p:cNvGrpSpPr/>
        <p:nvPr/>
      </p:nvGrpSpPr>
      <p:grpSpPr>
        <a:xfrm>
          <a:off x="0" y="0"/>
          <a:ext cx="0" cy="0"/>
          <a:chOff x="0" y="0"/>
          <a:chExt cx="0" cy="0"/>
        </a:xfrm>
      </p:grpSpPr>
      <p:pic>
        <p:nvPicPr>
          <p:cNvPr id="820" name="Google Shape;820;p117"/>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21" name="Google Shape;821;p11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22" name="Google Shape;822;p117"/>
          <p:cNvSpPr txBox="1">
            <a:spLocks noGrp="1"/>
          </p:cNvSpPr>
          <p:nvPr>
            <p:ph type="body" idx="1"/>
          </p:nvPr>
        </p:nvSpPr>
        <p:spPr>
          <a:xfrm>
            <a:off x="571500" y="1611888"/>
            <a:ext cx="11046000" cy="4425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23" name="Google Shape;823;p11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24" name="Google Shape;824;p117"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25" name="Google Shape;825;p117"/>
          <p:cNvSpPr txBox="1">
            <a:spLocks noGrp="1"/>
          </p:cNvSpPr>
          <p:nvPr>
            <p:ph type="body" idx="3"/>
          </p:nvPr>
        </p:nvSpPr>
        <p:spPr>
          <a:xfrm>
            <a:off x="8248564" y="3736209"/>
            <a:ext cx="3147300" cy="1366800"/>
          </a:xfrm>
          <a:prstGeom prst="rect">
            <a:avLst/>
          </a:prstGeom>
          <a:noFill/>
          <a:ln>
            <a:noFill/>
          </a:ln>
        </p:spPr>
        <p:txBody>
          <a:bodyPr spcFirstLastPara="1" wrap="square" lIns="0" tIns="0" rIns="0" bIns="0" anchor="t" anchorCtr="0">
            <a:noAutofit/>
          </a:bodyPr>
          <a:lstStyle>
            <a:lvl1pPr marL="457200" lvl="0" indent="-228600" algn="ctr" rtl="0">
              <a:spcBef>
                <a:spcPts val="1100"/>
              </a:spcBef>
              <a:spcAft>
                <a:spcPts val="0"/>
              </a:spcAft>
              <a:buSzPts val="2300"/>
              <a:buNone/>
              <a:defRPr sz="2300">
                <a:solidFill>
                  <a:schemeClr val="lt1"/>
                </a:solidFill>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V1 - Small Staging Area - Left">
  <p:cSld name="Small Staging Area - Left">
    <p:bg>
      <p:bgPr>
        <a:solidFill>
          <a:srgbClr val="F4F4F4"/>
        </a:solidFill>
        <a:effectLst/>
      </p:bgPr>
    </p:bg>
    <p:spTree>
      <p:nvGrpSpPr>
        <p:cNvPr id="1" name="Shape 826"/>
        <p:cNvGrpSpPr/>
        <p:nvPr/>
      </p:nvGrpSpPr>
      <p:grpSpPr>
        <a:xfrm>
          <a:off x="0" y="0"/>
          <a:ext cx="0" cy="0"/>
          <a:chOff x="0" y="0"/>
          <a:chExt cx="0" cy="0"/>
        </a:xfrm>
      </p:grpSpPr>
      <p:pic>
        <p:nvPicPr>
          <p:cNvPr id="827" name="Google Shape;827;p118"/>
          <p:cNvPicPr preferRelativeResize="0"/>
          <p:nvPr/>
        </p:nvPicPr>
        <p:blipFill rotWithShape="1">
          <a:blip r:embed="rId2">
            <a:alphaModFix/>
          </a:blip>
          <a:srcRect/>
          <a:stretch/>
        </p:blipFill>
        <p:spPr>
          <a:xfrm flipH="1">
            <a:off x="3182" y="893"/>
            <a:ext cx="12185637" cy="6854425"/>
          </a:xfrm>
          <a:prstGeom prst="rect">
            <a:avLst/>
          </a:prstGeom>
          <a:noFill/>
          <a:ln>
            <a:noFill/>
          </a:ln>
        </p:spPr>
      </p:pic>
      <p:sp>
        <p:nvSpPr>
          <p:cNvPr id="828" name="Google Shape;828;p118"/>
          <p:cNvSpPr txBox="1">
            <a:spLocks noGrp="1"/>
          </p:cNvSpPr>
          <p:nvPr>
            <p:ph type="body" idx="1"/>
          </p:nvPr>
        </p:nvSpPr>
        <p:spPr>
          <a:xfrm>
            <a:off x="571500" y="1611884"/>
            <a:ext cx="11046000" cy="2517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29" name="Google Shape;829;p118"/>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30" name="Google Shape;830;p118"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31" name="Google Shape;831;p118"/>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V2 - Small Staging Area - Right">
  <p:cSld name="Small Staging Area - Right">
    <p:bg>
      <p:bgPr>
        <a:solidFill>
          <a:srgbClr val="F4F4F4"/>
        </a:solidFill>
        <a:effectLst/>
      </p:bgPr>
    </p:bg>
    <p:spTree>
      <p:nvGrpSpPr>
        <p:cNvPr id="1" name="Shape 832"/>
        <p:cNvGrpSpPr/>
        <p:nvPr/>
      </p:nvGrpSpPr>
      <p:grpSpPr>
        <a:xfrm>
          <a:off x="0" y="0"/>
          <a:ext cx="0" cy="0"/>
          <a:chOff x="0" y="0"/>
          <a:chExt cx="0" cy="0"/>
        </a:xfrm>
      </p:grpSpPr>
      <p:pic>
        <p:nvPicPr>
          <p:cNvPr id="833" name="Google Shape;833;p119"/>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34" name="Google Shape;834;p119"/>
          <p:cNvSpPr txBox="1">
            <a:spLocks noGrp="1"/>
          </p:cNvSpPr>
          <p:nvPr>
            <p:ph type="body" idx="1"/>
          </p:nvPr>
        </p:nvSpPr>
        <p:spPr>
          <a:xfrm>
            <a:off x="571500" y="1611884"/>
            <a:ext cx="110460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35" name="Google Shape;835;p119"/>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36" name="Google Shape;836;p11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837" name="Google Shape;837;p119"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V3 - Medium Staging Area">
  <p:cSld name="Medium Staging Area">
    <p:bg>
      <p:bgPr>
        <a:solidFill>
          <a:srgbClr val="F4F4F4"/>
        </a:solidFill>
        <a:effectLst/>
      </p:bgPr>
    </p:bg>
    <p:spTree>
      <p:nvGrpSpPr>
        <p:cNvPr id="1" name="Shape 838"/>
        <p:cNvGrpSpPr/>
        <p:nvPr/>
      </p:nvGrpSpPr>
      <p:grpSpPr>
        <a:xfrm>
          <a:off x="0" y="0"/>
          <a:ext cx="0" cy="0"/>
          <a:chOff x="0" y="0"/>
          <a:chExt cx="0" cy="0"/>
        </a:xfrm>
      </p:grpSpPr>
      <p:pic>
        <p:nvPicPr>
          <p:cNvPr id="839" name="Google Shape;839;p120"/>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40" name="Google Shape;840;p120"/>
          <p:cNvSpPr txBox="1">
            <a:spLocks noGrp="1"/>
          </p:cNvSpPr>
          <p:nvPr>
            <p:ph type="body" idx="1"/>
          </p:nvPr>
        </p:nvSpPr>
        <p:spPr>
          <a:xfrm>
            <a:off x="571500" y="1611884"/>
            <a:ext cx="65820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41" name="Google Shape;841;p120"/>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42" name="Google Shape;842;p12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843" name="Google Shape;843;p120"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V4 - Large Staging Area">
  <p:cSld name="Large Staging Area">
    <p:bg>
      <p:bgPr>
        <a:solidFill>
          <a:srgbClr val="F4F4F4"/>
        </a:solidFill>
        <a:effectLst/>
      </p:bgPr>
    </p:bg>
    <p:spTree>
      <p:nvGrpSpPr>
        <p:cNvPr id="1" name="Shape 844"/>
        <p:cNvGrpSpPr/>
        <p:nvPr/>
      </p:nvGrpSpPr>
      <p:grpSpPr>
        <a:xfrm>
          <a:off x="0" y="0"/>
          <a:ext cx="0" cy="0"/>
          <a:chOff x="0" y="0"/>
          <a:chExt cx="0" cy="0"/>
        </a:xfrm>
      </p:grpSpPr>
      <p:pic>
        <p:nvPicPr>
          <p:cNvPr id="845" name="Google Shape;845;p121"/>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46" name="Google Shape;846;p121"/>
          <p:cNvSpPr txBox="1">
            <a:spLocks noGrp="1"/>
          </p:cNvSpPr>
          <p:nvPr>
            <p:ph type="body" idx="1"/>
          </p:nvPr>
        </p:nvSpPr>
        <p:spPr>
          <a:xfrm>
            <a:off x="571500" y="1611887"/>
            <a:ext cx="49242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47" name="Google Shape;847;p12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48" name="Google Shape;848;p121"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49" name="Google Shape;849;p121"/>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V5 - Path Staging  Vignette">
  <p:cSld name="Path Staging  Vignette">
    <p:bg>
      <p:bgPr>
        <a:solidFill>
          <a:srgbClr val="F4F4F4"/>
        </a:solidFill>
        <a:effectLst/>
      </p:bgPr>
    </p:bg>
    <p:spTree>
      <p:nvGrpSpPr>
        <p:cNvPr id="1" name="Shape 850"/>
        <p:cNvGrpSpPr/>
        <p:nvPr/>
      </p:nvGrpSpPr>
      <p:grpSpPr>
        <a:xfrm>
          <a:off x="0" y="0"/>
          <a:ext cx="0" cy="0"/>
          <a:chOff x="0" y="0"/>
          <a:chExt cx="0" cy="0"/>
        </a:xfrm>
      </p:grpSpPr>
      <p:pic>
        <p:nvPicPr>
          <p:cNvPr id="851" name="Google Shape;851;p122"/>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52" name="Google Shape;852;p122"/>
          <p:cNvSpPr txBox="1">
            <a:spLocks noGrp="1"/>
          </p:cNvSpPr>
          <p:nvPr>
            <p:ph type="body" idx="1"/>
          </p:nvPr>
        </p:nvSpPr>
        <p:spPr>
          <a:xfrm>
            <a:off x="571500" y="1611884"/>
            <a:ext cx="57756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53" name="Google Shape;853;p122"/>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54" name="Google Shape;854;p122"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55" name="Google Shape;855;p122"/>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X5 - Panelist Slide - 3 Up">
  <p:cSld name="Panelist Slide - 3 Up">
    <p:bg>
      <p:bgPr>
        <a:solidFill>
          <a:srgbClr val="F4F4F4"/>
        </a:solidFill>
        <a:effectLst/>
      </p:bgPr>
    </p:bg>
    <p:spTree>
      <p:nvGrpSpPr>
        <p:cNvPr id="1" name="Shape 856"/>
        <p:cNvGrpSpPr/>
        <p:nvPr/>
      </p:nvGrpSpPr>
      <p:grpSpPr>
        <a:xfrm>
          <a:off x="0" y="0"/>
          <a:ext cx="0" cy="0"/>
          <a:chOff x="0" y="0"/>
          <a:chExt cx="0" cy="0"/>
        </a:xfrm>
      </p:grpSpPr>
      <p:pic>
        <p:nvPicPr>
          <p:cNvPr id="857" name="Google Shape;857;p123"/>
          <p:cNvPicPr preferRelativeResize="0"/>
          <p:nvPr/>
        </p:nvPicPr>
        <p:blipFill rotWithShape="1">
          <a:blip r:embed="rId2">
            <a:alphaModFix/>
          </a:blip>
          <a:srcRect/>
          <a:stretch/>
        </p:blipFill>
        <p:spPr>
          <a:xfrm flipH="1">
            <a:off x="3182" y="893"/>
            <a:ext cx="12185637" cy="6854425"/>
          </a:xfrm>
          <a:prstGeom prst="rect">
            <a:avLst/>
          </a:prstGeom>
          <a:noFill/>
          <a:ln>
            <a:noFill/>
          </a:ln>
        </p:spPr>
      </p:pic>
      <p:sp>
        <p:nvSpPr>
          <p:cNvPr id="858" name="Google Shape;858;p123"/>
          <p:cNvSpPr txBox="1">
            <a:spLocks noGrp="1"/>
          </p:cNvSpPr>
          <p:nvPr>
            <p:ph type="body" idx="1"/>
          </p:nvPr>
        </p:nvSpPr>
        <p:spPr>
          <a:xfrm>
            <a:off x="1016948" y="4311464"/>
            <a:ext cx="33354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59" name="Google Shape;859;p123"/>
          <p:cNvSpPr txBox="1">
            <a:spLocks noGrp="1"/>
          </p:cNvSpPr>
          <p:nvPr>
            <p:ph type="body" idx="2"/>
          </p:nvPr>
        </p:nvSpPr>
        <p:spPr>
          <a:xfrm>
            <a:off x="4456921" y="4311464"/>
            <a:ext cx="3331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60" name="Google Shape;860;p123"/>
          <p:cNvSpPr txBox="1">
            <a:spLocks noGrp="1"/>
          </p:cNvSpPr>
          <p:nvPr>
            <p:ph type="body" idx="3"/>
          </p:nvPr>
        </p:nvSpPr>
        <p:spPr>
          <a:xfrm>
            <a:off x="954448" y="3734983"/>
            <a:ext cx="34608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61" name="Google Shape;861;p123"/>
          <p:cNvSpPr txBox="1">
            <a:spLocks noGrp="1"/>
          </p:cNvSpPr>
          <p:nvPr>
            <p:ph type="body" idx="4"/>
          </p:nvPr>
        </p:nvSpPr>
        <p:spPr>
          <a:xfrm>
            <a:off x="4392502" y="3734983"/>
            <a:ext cx="34608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62" name="Google Shape;862;p123"/>
          <p:cNvSpPr>
            <a:spLocks noGrp="1"/>
          </p:cNvSpPr>
          <p:nvPr>
            <p:ph type="pic" idx="5"/>
          </p:nvPr>
        </p:nvSpPr>
        <p:spPr>
          <a:xfrm>
            <a:off x="1491447" y="1353561"/>
            <a:ext cx="2386500" cy="23811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63" name="Google Shape;863;p123"/>
          <p:cNvSpPr>
            <a:spLocks noGrp="1"/>
          </p:cNvSpPr>
          <p:nvPr>
            <p:ph type="pic" idx="6"/>
          </p:nvPr>
        </p:nvSpPr>
        <p:spPr>
          <a:xfrm>
            <a:off x="4929501" y="1353561"/>
            <a:ext cx="2386500" cy="23811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64" name="Google Shape;864;p123"/>
          <p:cNvSpPr txBox="1">
            <a:spLocks noGrp="1"/>
          </p:cNvSpPr>
          <p:nvPr>
            <p:ph type="body" idx="7"/>
          </p:nvPr>
        </p:nvSpPr>
        <p:spPr>
          <a:xfrm>
            <a:off x="7844355" y="4311464"/>
            <a:ext cx="33354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65" name="Google Shape;865;p123"/>
          <p:cNvSpPr txBox="1">
            <a:spLocks noGrp="1"/>
          </p:cNvSpPr>
          <p:nvPr>
            <p:ph type="body" idx="8"/>
          </p:nvPr>
        </p:nvSpPr>
        <p:spPr>
          <a:xfrm>
            <a:off x="7781855" y="3734983"/>
            <a:ext cx="34608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66" name="Google Shape;866;p123"/>
          <p:cNvSpPr>
            <a:spLocks noGrp="1"/>
          </p:cNvSpPr>
          <p:nvPr>
            <p:ph type="pic" idx="9"/>
          </p:nvPr>
        </p:nvSpPr>
        <p:spPr>
          <a:xfrm>
            <a:off x="8318854" y="1353561"/>
            <a:ext cx="2386500" cy="23811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pic>
        <p:nvPicPr>
          <p:cNvPr id="867" name="Google Shape;867;p12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68" name="Google Shape;868;p123"/>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X4 - Speaker Intro Slide">
  <p:cSld name="Speaker Intro Slide">
    <p:bg>
      <p:bgPr>
        <a:solidFill>
          <a:srgbClr val="F4F4F4"/>
        </a:solidFill>
        <a:effectLst/>
      </p:bgPr>
    </p:bg>
    <p:spTree>
      <p:nvGrpSpPr>
        <p:cNvPr id="1" name="Shape 888"/>
        <p:cNvGrpSpPr/>
        <p:nvPr/>
      </p:nvGrpSpPr>
      <p:grpSpPr>
        <a:xfrm>
          <a:off x="0" y="0"/>
          <a:ext cx="0" cy="0"/>
          <a:chOff x="0" y="0"/>
          <a:chExt cx="0" cy="0"/>
        </a:xfrm>
      </p:grpSpPr>
      <p:pic>
        <p:nvPicPr>
          <p:cNvPr id="889" name="Google Shape;889;p125"/>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90" name="Google Shape;890;p125"/>
          <p:cNvSpPr txBox="1">
            <a:spLocks noGrp="1"/>
          </p:cNvSpPr>
          <p:nvPr>
            <p:ph type="ctrTitle"/>
          </p:nvPr>
        </p:nvSpPr>
        <p:spPr>
          <a:xfrm>
            <a:off x="1073836" y="1941107"/>
            <a:ext cx="4643700" cy="1298400"/>
          </a:xfrm>
          <a:prstGeom prst="rect">
            <a:avLst/>
          </a:prstGeom>
          <a:noFill/>
          <a:ln>
            <a:noFill/>
          </a:ln>
        </p:spPr>
        <p:txBody>
          <a:bodyPr spcFirstLastPara="1" wrap="square" lIns="0" tIns="0" rIns="0" bIns="0" anchor="b" anchorCtr="0">
            <a:noAutofit/>
          </a:bodyPr>
          <a:lstStyle>
            <a:lvl1pPr lvl="0" algn="ctr" rtl="0">
              <a:lnSpc>
                <a:spcPct val="90000"/>
              </a:lnSpc>
              <a:spcBef>
                <a:spcPts val="0"/>
              </a:spcBef>
              <a:spcAft>
                <a:spcPts val="0"/>
              </a:spcAft>
              <a:buSzPts val="1500"/>
              <a:buNone/>
              <a:defRPr sz="2800" b="1">
                <a:solidFill>
                  <a:schemeClr val="l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91" name="Google Shape;891;p125"/>
          <p:cNvSpPr txBox="1">
            <a:spLocks noGrp="1"/>
          </p:cNvSpPr>
          <p:nvPr>
            <p:ph type="body" idx="1"/>
          </p:nvPr>
        </p:nvSpPr>
        <p:spPr>
          <a:xfrm>
            <a:off x="1451040" y="3334782"/>
            <a:ext cx="3883500" cy="914400"/>
          </a:xfrm>
          <a:prstGeom prst="rect">
            <a:avLst/>
          </a:prstGeom>
          <a:noFill/>
          <a:ln>
            <a:noFill/>
          </a:ln>
        </p:spPr>
        <p:txBody>
          <a:bodyPr spcFirstLastPara="1" wrap="square" lIns="0" tIns="0" rIns="0" bIns="0" anchor="t" anchorCtr="0">
            <a:noAutofit/>
          </a:bodyPr>
          <a:lstStyle>
            <a:lvl1pPr marL="457200" lvl="0" indent="-228600" algn="ctr" rtl="0">
              <a:lnSpc>
                <a:spcPct val="90000"/>
              </a:lnSpc>
              <a:spcBef>
                <a:spcPts val="0"/>
              </a:spcBef>
              <a:spcAft>
                <a:spcPts val="0"/>
              </a:spcAft>
              <a:buSzPts val="2000"/>
              <a:buNone/>
              <a:defRPr>
                <a:solidFill>
                  <a:schemeClr val="lt1"/>
                </a:solidFill>
              </a:defRPr>
            </a:lvl1pPr>
            <a:lvl2pPr marL="914400" lvl="1" indent="-330200" algn="ctr" rtl="0">
              <a:spcBef>
                <a:spcPts val="700"/>
              </a:spcBef>
              <a:spcAft>
                <a:spcPts val="0"/>
              </a:spcAft>
              <a:buSzPts val="1600"/>
              <a:buFont typeface="Arial"/>
              <a:buChar char="​"/>
              <a:defRPr sz="1600">
                <a:solidFill>
                  <a:schemeClr val="lt1"/>
                </a:solidFill>
              </a:defRPr>
            </a:lvl2pPr>
            <a:lvl3pPr marL="1371600" lvl="2" indent="-228600" algn="ctr" rtl="0">
              <a:spcBef>
                <a:spcPts val="700"/>
              </a:spcBef>
              <a:spcAft>
                <a:spcPts val="0"/>
              </a:spcAft>
              <a:buSzPts val="1600"/>
              <a:buNone/>
              <a:defRPr/>
            </a:lvl3pPr>
            <a:lvl4pPr marL="1828800" lvl="3" indent="-228600" algn="ctr" rtl="0">
              <a:spcBef>
                <a:spcPts val="700"/>
              </a:spcBef>
              <a:spcAft>
                <a:spcPts val="0"/>
              </a:spcAft>
              <a:buSzPts val="1500"/>
              <a:buNone/>
              <a:defRPr/>
            </a:lvl4pPr>
            <a:lvl5pPr marL="2286000" lvl="4" indent="-228600" algn="ctr" rtl="0">
              <a:spcBef>
                <a:spcPts val="700"/>
              </a:spcBef>
              <a:spcAft>
                <a:spcPts val="0"/>
              </a:spcAft>
              <a:buSzPts val="2000"/>
              <a:buFont typeface="Arial"/>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W - Quote or Big Idea ">
  <p:cSld name="Quote or Big Idea ">
    <p:bg>
      <p:bgPr>
        <a:solidFill>
          <a:srgbClr val="F4F4F4"/>
        </a:solidFill>
        <a:effectLst/>
      </p:bgPr>
    </p:bg>
    <p:spTree>
      <p:nvGrpSpPr>
        <p:cNvPr id="1" name="Shape 892"/>
        <p:cNvGrpSpPr/>
        <p:nvPr/>
      </p:nvGrpSpPr>
      <p:grpSpPr>
        <a:xfrm>
          <a:off x="0" y="0"/>
          <a:ext cx="0" cy="0"/>
          <a:chOff x="0" y="0"/>
          <a:chExt cx="0" cy="0"/>
        </a:xfrm>
      </p:grpSpPr>
      <p:pic>
        <p:nvPicPr>
          <p:cNvPr id="893" name="Google Shape;893;p126"/>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894" name="Google Shape;894;p126"/>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895" name="Google Shape;895;p126"/>
          <p:cNvSpPr txBox="1">
            <a:spLocks noGrp="1"/>
          </p:cNvSpPr>
          <p:nvPr>
            <p:ph type="ctrTitle"/>
          </p:nvPr>
        </p:nvSpPr>
        <p:spPr>
          <a:xfrm>
            <a:off x="941789" y="3524113"/>
            <a:ext cx="69735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Clr>
                <a:schemeClr val="accent1"/>
              </a:buClr>
              <a:buSzPts val="3100"/>
              <a:buFont typeface="Salesforce Sans"/>
              <a:buChar char="“"/>
              <a:defRPr sz="31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96" name="Google Shape;896;p126"/>
          <p:cNvSpPr txBox="1">
            <a:spLocks noGrp="1"/>
          </p:cNvSpPr>
          <p:nvPr>
            <p:ph type="body" idx="1"/>
          </p:nvPr>
        </p:nvSpPr>
        <p:spPr>
          <a:xfrm>
            <a:off x="1125939" y="4697216"/>
            <a:ext cx="44049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97" name="Google Shape;897;p126"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X1 - Seque Slide - A">
  <p:cSld name="Seque Slide - A">
    <p:bg>
      <p:bgPr>
        <a:solidFill>
          <a:srgbClr val="F4F4F4"/>
        </a:solidFill>
        <a:effectLst/>
      </p:bgPr>
    </p:bg>
    <p:spTree>
      <p:nvGrpSpPr>
        <p:cNvPr id="1" name="Shape 898"/>
        <p:cNvGrpSpPr/>
        <p:nvPr/>
      </p:nvGrpSpPr>
      <p:grpSpPr>
        <a:xfrm>
          <a:off x="0" y="0"/>
          <a:ext cx="0" cy="0"/>
          <a:chOff x="0" y="0"/>
          <a:chExt cx="0" cy="0"/>
        </a:xfrm>
      </p:grpSpPr>
      <p:pic>
        <p:nvPicPr>
          <p:cNvPr id="899" name="Google Shape;899;p127"/>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900" name="Google Shape;900;p127"/>
          <p:cNvPicPr preferRelativeResize="0"/>
          <p:nvPr/>
        </p:nvPicPr>
        <p:blipFill rotWithShape="1">
          <a:blip r:embed="rId3">
            <a:alphaModFix/>
          </a:blip>
          <a:srcRect l="20588" t="-47000" r="54208" b="47000"/>
          <a:stretch/>
        </p:blipFill>
        <p:spPr>
          <a:xfrm flipH="1">
            <a:off x="6143802" y="6044516"/>
            <a:ext cx="434879" cy="566904"/>
          </a:xfrm>
          <a:prstGeom prst="rect">
            <a:avLst/>
          </a:prstGeom>
          <a:noFill/>
          <a:ln>
            <a:noFill/>
          </a:ln>
        </p:spPr>
      </p:pic>
      <p:sp>
        <p:nvSpPr>
          <p:cNvPr id="901" name="Google Shape;901;p127"/>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02" name="Google Shape;902;p127"/>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903" name="Google Shape;903;p127"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pic>
        <p:nvPicPr>
          <p:cNvPr id="904" name="Google Shape;904;p127"/>
          <p:cNvPicPr preferRelativeResize="0"/>
          <p:nvPr/>
        </p:nvPicPr>
        <p:blipFill rotWithShape="1">
          <a:blip r:embed="rId5">
            <a:alphaModFix/>
          </a:blip>
          <a:srcRect l="6094" b="31586"/>
          <a:stretch/>
        </p:blipFill>
        <p:spPr>
          <a:xfrm>
            <a:off x="7415211" y="6550045"/>
            <a:ext cx="426559" cy="307955"/>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E - Bird Vignette">
  <p:cSld name="Bird Vignette">
    <p:bg>
      <p:bgPr>
        <a:solidFill>
          <a:srgbClr val="F4F4F4"/>
        </a:solidFill>
        <a:effectLst/>
      </p:bgPr>
    </p:bg>
    <p:spTree>
      <p:nvGrpSpPr>
        <p:cNvPr id="1" name="Shape 318"/>
        <p:cNvGrpSpPr/>
        <p:nvPr/>
      </p:nvGrpSpPr>
      <p:grpSpPr>
        <a:xfrm>
          <a:off x="0" y="0"/>
          <a:ext cx="0" cy="0"/>
          <a:chOff x="0" y="0"/>
          <a:chExt cx="0" cy="0"/>
        </a:xfrm>
      </p:grpSpPr>
      <p:pic>
        <p:nvPicPr>
          <p:cNvPr id="319" name="Google Shape;319;p46"/>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320" name="Google Shape;320;p46"/>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a:solidFill>
                <a:schemeClr val="dk1"/>
              </a:solidFill>
              <a:latin typeface="Salesforce Sans"/>
              <a:ea typeface="Salesforce Sans"/>
              <a:cs typeface="Salesforce Sans"/>
              <a:sym typeface="Salesforce Sans"/>
            </a:endParaRPr>
          </a:p>
        </p:txBody>
      </p:sp>
      <p:sp>
        <p:nvSpPr>
          <p:cNvPr id="321" name="Google Shape;321;p4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22" name="Google Shape;322;p46"/>
          <p:cNvSpPr txBox="1">
            <a:spLocks noGrp="1"/>
          </p:cNvSpPr>
          <p:nvPr>
            <p:ph type="body" idx="1"/>
          </p:nvPr>
        </p:nvSpPr>
        <p:spPr>
          <a:xfrm>
            <a:off x="571500" y="1611886"/>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23" name="Google Shape;323;p46"/>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24" name="Google Shape;324;p4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pic>
        <p:nvPicPr>
          <p:cNvPr id="325" name="Google Shape;325;p46"/>
          <p:cNvPicPr preferRelativeResize="0"/>
          <p:nvPr/>
        </p:nvPicPr>
        <p:blipFill rotWithShape="1">
          <a:blip r:embed="rId4">
            <a:alphaModFix/>
          </a:blip>
          <a:srcRect/>
          <a:stretch/>
        </p:blipFill>
        <p:spPr>
          <a:xfrm>
            <a:off x="10760104" y="5944987"/>
            <a:ext cx="540938" cy="593392"/>
          </a:xfrm>
          <a:prstGeom prst="rect">
            <a:avLst/>
          </a:prstGeom>
          <a:noFill/>
          <a:ln>
            <a:noFill/>
          </a:ln>
        </p:spPr>
      </p:pic>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X3 - Seque Slide - C">
  <p:cSld name="Seque Slide - B">
    <p:bg>
      <p:bgPr>
        <a:solidFill>
          <a:srgbClr val="F4F4F4"/>
        </a:solidFill>
        <a:effectLst/>
      </p:bgPr>
    </p:bg>
    <p:spTree>
      <p:nvGrpSpPr>
        <p:cNvPr id="1" name="Shape 905"/>
        <p:cNvGrpSpPr/>
        <p:nvPr/>
      </p:nvGrpSpPr>
      <p:grpSpPr>
        <a:xfrm>
          <a:off x="0" y="0"/>
          <a:ext cx="0" cy="0"/>
          <a:chOff x="0" y="0"/>
          <a:chExt cx="0" cy="0"/>
        </a:xfrm>
      </p:grpSpPr>
      <p:pic>
        <p:nvPicPr>
          <p:cNvPr id="906" name="Google Shape;906;p128"/>
          <p:cNvPicPr preferRelativeResize="0"/>
          <p:nvPr/>
        </p:nvPicPr>
        <p:blipFill rotWithShape="1">
          <a:blip r:embed="rId2">
            <a:alphaModFix/>
          </a:blip>
          <a:srcRect/>
          <a:stretch/>
        </p:blipFill>
        <p:spPr>
          <a:xfrm>
            <a:off x="3" y="1791"/>
            <a:ext cx="12185637" cy="6854425"/>
          </a:xfrm>
          <a:prstGeom prst="rect">
            <a:avLst/>
          </a:prstGeom>
          <a:noFill/>
          <a:ln>
            <a:noFill/>
          </a:ln>
        </p:spPr>
      </p:pic>
      <p:pic>
        <p:nvPicPr>
          <p:cNvPr id="907" name="Google Shape;907;p128"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908" name="Google Shape;908;p128"/>
          <p:cNvSpPr txBox="1">
            <a:spLocks noGrp="1"/>
          </p:cNvSpPr>
          <p:nvPr>
            <p:ph type="ctrTitle"/>
          </p:nvPr>
        </p:nvSpPr>
        <p:spPr>
          <a:xfrm>
            <a:off x="2511487" y="1804672"/>
            <a:ext cx="7165800" cy="11157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5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09" name="Google Shape;909;p128"/>
          <p:cNvSpPr txBox="1">
            <a:spLocks noGrp="1"/>
          </p:cNvSpPr>
          <p:nvPr>
            <p:ph type="body" idx="1"/>
          </p:nvPr>
        </p:nvSpPr>
        <p:spPr>
          <a:xfrm>
            <a:off x="2511487" y="2995939"/>
            <a:ext cx="7165800" cy="927300"/>
          </a:xfrm>
          <a:prstGeom prst="rect">
            <a:avLst/>
          </a:prstGeom>
          <a:noFill/>
          <a:ln>
            <a:noFill/>
          </a:ln>
        </p:spPr>
        <p:txBody>
          <a:bodyPr spcFirstLastPara="1" wrap="square" lIns="0" tIns="0" rIns="0" bIns="0" anchor="t" anchorCtr="0">
            <a:noAutofit/>
          </a:bodyPr>
          <a:lstStyle>
            <a:lvl1pPr marL="457200" lvl="0" indent="-228600" algn="ctr" rtl="0">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X2 - Seque Slide - B">
  <p:cSld name="Seque Slide - C">
    <p:bg>
      <p:bgPr>
        <a:solidFill>
          <a:srgbClr val="F4F4F4"/>
        </a:solidFill>
        <a:effectLst/>
      </p:bgPr>
    </p:bg>
    <p:spTree>
      <p:nvGrpSpPr>
        <p:cNvPr id="1" name="Shape 910"/>
        <p:cNvGrpSpPr/>
        <p:nvPr/>
      </p:nvGrpSpPr>
      <p:grpSpPr>
        <a:xfrm>
          <a:off x="0" y="0"/>
          <a:ext cx="0" cy="0"/>
          <a:chOff x="0" y="0"/>
          <a:chExt cx="0" cy="0"/>
        </a:xfrm>
      </p:grpSpPr>
      <p:pic>
        <p:nvPicPr>
          <p:cNvPr id="911" name="Google Shape;911;p129"/>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912" name="Google Shape;912;p129"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913" name="Google Shape;913;p129"/>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14" name="Google Shape;914;p129"/>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X8 - Sky Background">
  <p:cSld name="Sky Background">
    <p:bg>
      <p:bgPr>
        <a:solidFill>
          <a:srgbClr val="F4F4F4"/>
        </a:solidFill>
        <a:effectLst/>
      </p:bgPr>
    </p:bg>
    <p:spTree>
      <p:nvGrpSpPr>
        <p:cNvPr id="1" name="Shape 915"/>
        <p:cNvGrpSpPr/>
        <p:nvPr/>
      </p:nvGrpSpPr>
      <p:grpSpPr>
        <a:xfrm>
          <a:off x="0" y="0"/>
          <a:ext cx="0" cy="0"/>
          <a:chOff x="0" y="0"/>
          <a:chExt cx="0" cy="0"/>
        </a:xfrm>
      </p:grpSpPr>
      <p:pic>
        <p:nvPicPr>
          <p:cNvPr id="916" name="Google Shape;916;p130"/>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917" name="Google Shape;917;p130"/>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918" name="Google Shape;918;p130"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919" name="Google Shape;919;p130"/>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accent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20" name="Google Shape;920;p130"/>
          <p:cNvSpPr txBox="1">
            <a:spLocks noGrp="1"/>
          </p:cNvSpPr>
          <p:nvPr>
            <p:ph type="body" idx="2"/>
          </p:nvPr>
        </p:nvSpPr>
        <p:spPr>
          <a:xfrm>
            <a:off x="571500" y="1606794"/>
            <a:ext cx="11031600" cy="4700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2000"/>
              <a:buNone/>
              <a:defRPr>
                <a:solidFill>
                  <a:schemeClr val="accent1"/>
                </a:solidFill>
              </a:defRPr>
            </a:lvl1pPr>
            <a:lvl2pPr marL="914400" lvl="1" indent="-349250" algn="l" rtl="0">
              <a:spcBef>
                <a:spcPts val="300"/>
              </a:spcBef>
              <a:spcAft>
                <a:spcPts val="0"/>
              </a:spcAft>
              <a:buClr>
                <a:schemeClr val="dk1"/>
              </a:buClr>
              <a:buSzPts val="1900"/>
              <a:buChar char="•"/>
              <a:defRPr>
                <a:solidFill>
                  <a:schemeClr val="accent1"/>
                </a:solidFill>
              </a:defRPr>
            </a:lvl2pPr>
            <a:lvl3pPr marL="1371600" lvl="2" indent="-330200" algn="l" rtl="0">
              <a:spcBef>
                <a:spcPts val="700"/>
              </a:spcBef>
              <a:spcAft>
                <a:spcPts val="0"/>
              </a:spcAft>
              <a:buClr>
                <a:schemeClr val="dk1"/>
              </a:buClr>
              <a:buSzPts val="1600"/>
              <a:buChar char="•"/>
              <a:defRPr>
                <a:solidFill>
                  <a:schemeClr val="accent1"/>
                </a:solidFill>
              </a:defRPr>
            </a:lvl3pPr>
            <a:lvl4pPr marL="1828800" lvl="3" indent="-323850" algn="l" rtl="0">
              <a:spcBef>
                <a:spcPts val="700"/>
              </a:spcBef>
              <a:spcAft>
                <a:spcPts val="0"/>
              </a:spcAft>
              <a:buClr>
                <a:schemeClr val="dk1"/>
              </a:buClr>
              <a:buSzPts val="1500"/>
              <a:buChar char="•"/>
              <a:defRPr>
                <a:solidFill>
                  <a:schemeClr val="accent1"/>
                </a:solidFill>
              </a:defRPr>
            </a:lvl4pPr>
            <a:lvl5pPr marL="2286000" lvl="4" indent="-228600" algn="l" rtl="0">
              <a:spcBef>
                <a:spcPts val="700"/>
              </a:spcBef>
              <a:spcAft>
                <a:spcPts val="0"/>
              </a:spcAft>
              <a:buSzPts val="1500"/>
              <a:buNone/>
              <a:defRPr>
                <a:solidFill>
                  <a:schemeClr val="accen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X7 -  Customer Story Layout">
  <p:cSld name=" Customer Story Layout">
    <p:spTree>
      <p:nvGrpSpPr>
        <p:cNvPr id="1" name="Shape 921"/>
        <p:cNvGrpSpPr/>
        <p:nvPr/>
      </p:nvGrpSpPr>
      <p:grpSpPr>
        <a:xfrm>
          <a:off x="0" y="0"/>
          <a:ext cx="0" cy="0"/>
          <a:chOff x="0" y="0"/>
          <a:chExt cx="0" cy="0"/>
        </a:xfrm>
      </p:grpSpPr>
      <p:sp>
        <p:nvSpPr>
          <p:cNvPr id="922" name="Google Shape;922;p131"/>
          <p:cNvSpPr/>
          <p:nvPr/>
        </p:nvSpPr>
        <p:spPr>
          <a:xfrm flipH="1">
            <a:off x="89" y="0"/>
            <a:ext cx="3522600" cy="6858000"/>
          </a:xfrm>
          <a:prstGeom prst="rect">
            <a:avLst/>
          </a:prstGeom>
          <a:solidFill>
            <a:schemeClr val="lt1"/>
          </a:solidFill>
          <a:ln>
            <a:noFill/>
          </a:ln>
          <a:effectLst>
            <a:outerShdw blurRad="139700" dist="8455" dir="5400000" rotWithShape="0">
              <a:srgbClr val="000000">
                <a:alpha val="2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chemeClr val="lt1"/>
              </a:solidFill>
              <a:latin typeface="Salesforce Sans"/>
              <a:ea typeface="Salesforce Sans"/>
              <a:cs typeface="Salesforce Sans"/>
              <a:sym typeface="Salesforce Sans"/>
            </a:endParaRPr>
          </a:p>
        </p:txBody>
      </p:sp>
      <p:sp>
        <p:nvSpPr>
          <p:cNvPr id="923" name="Google Shape;923;p131"/>
          <p:cNvSpPr>
            <a:spLocks noGrp="1"/>
          </p:cNvSpPr>
          <p:nvPr>
            <p:ph type="pic" idx="2"/>
          </p:nvPr>
        </p:nvSpPr>
        <p:spPr>
          <a:xfrm>
            <a:off x="182609" y="178257"/>
            <a:ext cx="3157500" cy="2639700"/>
          </a:xfrm>
          <a:prstGeom prst="rect">
            <a:avLst/>
          </a:prstGeom>
          <a:solidFill>
            <a:schemeClr val="lt2"/>
          </a:solidFill>
          <a:ln>
            <a:noFill/>
          </a:ln>
        </p:spPr>
        <p:txBody>
          <a:bodyPr spcFirstLastPara="1" wrap="square" lIns="457175" tIns="0" rIns="457175" bIns="0" anchor="ctr" anchorCtr="0">
            <a:noAutofit/>
          </a:bodyPr>
          <a:lstStyle>
            <a:lvl1pPr marR="0" lvl="0" algn="ctr" rtl="0">
              <a:spcBef>
                <a:spcPts val="1100"/>
              </a:spcBef>
              <a:spcAft>
                <a:spcPts val="0"/>
              </a:spcAft>
              <a:buClr>
                <a:srgbClr val="7F7F7F"/>
              </a:buClr>
              <a:buSzPts val="1500"/>
              <a:buFont typeface="Arial"/>
              <a:buNone/>
              <a:defRPr sz="15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924" name="Google Shape;924;p131"/>
          <p:cNvSpPr/>
          <p:nvPr/>
        </p:nvSpPr>
        <p:spPr>
          <a:xfrm>
            <a:off x="182609" y="178257"/>
            <a:ext cx="3157500" cy="2639700"/>
          </a:xfrm>
          <a:prstGeom prst="rect">
            <a:avLst/>
          </a:prstGeom>
          <a:solidFill>
            <a:srgbClr val="99999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500">
                <a:solidFill>
                  <a:srgbClr val="FFFFFF"/>
                </a:solidFill>
                <a:latin typeface="Salesforce Sans"/>
                <a:ea typeface="Salesforce Sans"/>
                <a:cs typeface="Salesforce Sans"/>
                <a:sym typeface="Salesforce Sans"/>
              </a:rPr>
              <a:t>Google Slides does not have an image placeholder option.  Please place an image over this box manually or work in </a:t>
            </a:r>
            <a:endParaRPr sz="1500">
              <a:solidFill>
                <a:srgbClr val="FFFFFF"/>
              </a:solidFill>
              <a:latin typeface="Salesforce Sans"/>
              <a:ea typeface="Salesforce Sans"/>
              <a:cs typeface="Salesforce Sans"/>
              <a:sym typeface="Salesforce Sans"/>
            </a:endParaRPr>
          </a:p>
        </p:txBody>
      </p:sp>
      <p:sp>
        <p:nvSpPr>
          <p:cNvPr id="925" name="Google Shape;925;p131"/>
          <p:cNvSpPr txBox="1">
            <a:spLocks noGrp="1"/>
          </p:cNvSpPr>
          <p:nvPr>
            <p:ph type="title"/>
          </p:nvPr>
        </p:nvSpPr>
        <p:spPr>
          <a:xfrm>
            <a:off x="3870664" y="489628"/>
            <a:ext cx="77469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2800"/>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926" name="Google Shape;926;p131" descr="pasted-image.pdf"/>
          <p:cNvPicPr preferRelativeResize="0"/>
          <p:nvPr/>
        </p:nvPicPr>
        <p:blipFill rotWithShape="1">
          <a:blip r:embed="rId2">
            <a:alphaModFix/>
          </a:blip>
          <a:srcRect/>
          <a:stretch/>
        </p:blipFill>
        <p:spPr>
          <a:xfrm>
            <a:off x="1388034" y="5913293"/>
            <a:ext cx="746427" cy="522586"/>
          </a:xfrm>
          <a:prstGeom prst="rect">
            <a:avLst/>
          </a:prstGeom>
          <a:noFill/>
          <a:ln>
            <a:noFill/>
          </a:ln>
        </p:spPr>
      </p:pic>
      <p:cxnSp>
        <p:nvCxnSpPr>
          <p:cNvPr id="927" name="Google Shape;927;p131"/>
          <p:cNvCxnSpPr/>
          <p:nvPr/>
        </p:nvCxnSpPr>
        <p:spPr>
          <a:xfrm rot="10800000">
            <a:off x="1761175" y="5044250"/>
            <a:ext cx="0" cy="743700"/>
          </a:xfrm>
          <a:prstGeom prst="straightConnector1">
            <a:avLst/>
          </a:prstGeom>
          <a:noFill/>
          <a:ln w="9525" cap="flat" cmpd="sng">
            <a:solidFill>
              <a:srgbClr val="BCBABD"/>
            </a:solidFill>
            <a:prstDash val="solid"/>
            <a:round/>
            <a:headEnd type="none" w="sm" len="sm"/>
            <a:tailEnd type="none" w="sm" len="sm"/>
          </a:ln>
        </p:spPr>
      </p:cxnSp>
      <p:sp>
        <p:nvSpPr>
          <p:cNvPr id="928" name="Google Shape;928;p131"/>
          <p:cNvSpPr txBox="1">
            <a:spLocks noGrp="1"/>
          </p:cNvSpPr>
          <p:nvPr>
            <p:ph type="body" idx="1"/>
          </p:nvPr>
        </p:nvSpPr>
        <p:spPr>
          <a:xfrm>
            <a:off x="3870675" y="1703698"/>
            <a:ext cx="7746900" cy="24759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600"/>
              <a:buNone/>
              <a:defRPr sz="1600"/>
            </a:lvl1pPr>
            <a:lvl2pPr marL="914400" lvl="1" indent="-323850" algn="l" rtl="0">
              <a:spcBef>
                <a:spcPts val="300"/>
              </a:spcBef>
              <a:spcAft>
                <a:spcPts val="0"/>
              </a:spcAft>
              <a:buSzPts val="1500"/>
              <a:buChar char="•"/>
              <a:defRPr sz="1500"/>
            </a:lvl2pPr>
            <a:lvl3pPr marL="1371600" lvl="2" indent="-311150" algn="l" rtl="0">
              <a:spcBef>
                <a:spcPts val="700"/>
              </a:spcBef>
              <a:spcAft>
                <a:spcPts val="0"/>
              </a:spcAft>
              <a:buSzPts val="1300"/>
              <a:buChar char="•"/>
              <a:defRPr sz="1300">
                <a:solidFill>
                  <a:schemeClr val="dk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X9 - Thank You_Slide 2">
  <p:cSld name="Thank You_slide 2">
    <p:bg>
      <p:bgPr>
        <a:solidFill>
          <a:srgbClr val="F4F4F4"/>
        </a:solidFill>
        <a:effectLst/>
      </p:bgPr>
    </p:bg>
    <p:spTree>
      <p:nvGrpSpPr>
        <p:cNvPr id="1" name="Shape 929"/>
        <p:cNvGrpSpPr/>
        <p:nvPr/>
      </p:nvGrpSpPr>
      <p:grpSpPr>
        <a:xfrm>
          <a:off x="0" y="0"/>
          <a:ext cx="0" cy="0"/>
          <a:chOff x="0" y="0"/>
          <a:chExt cx="0" cy="0"/>
        </a:xfrm>
      </p:grpSpPr>
      <p:pic>
        <p:nvPicPr>
          <p:cNvPr id="930" name="Google Shape;930;p132"/>
          <p:cNvPicPr preferRelativeResize="0"/>
          <p:nvPr/>
        </p:nvPicPr>
        <p:blipFill rotWithShape="1">
          <a:blip r:embed="rId2">
            <a:alphaModFix/>
          </a:blip>
          <a:srcRect/>
          <a:stretch/>
        </p:blipFill>
        <p:spPr>
          <a:xfrm>
            <a:off x="2553003" y="3102344"/>
            <a:ext cx="2663867" cy="2222589"/>
          </a:xfrm>
          <a:prstGeom prst="rect">
            <a:avLst/>
          </a:prstGeom>
          <a:noFill/>
          <a:ln>
            <a:noFill/>
          </a:ln>
        </p:spPr>
      </p:pic>
      <p:grpSp>
        <p:nvGrpSpPr>
          <p:cNvPr id="931" name="Google Shape;931;p132"/>
          <p:cNvGrpSpPr/>
          <p:nvPr/>
        </p:nvGrpSpPr>
        <p:grpSpPr>
          <a:xfrm>
            <a:off x="4" y="896"/>
            <a:ext cx="12185158" cy="6854151"/>
            <a:chOff x="4" y="896"/>
            <a:chExt cx="12188815" cy="6856208"/>
          </a:xfrm>
        </p:grpSpPr>
        <p:pic>
          <p:nvPicPr>
            <p:cNvPr id="932" name="Google Shape;932;p132"/>
            <p:cNvPicPr preferRelativeResize="0"/>
            <p:nvPr/>
          </p:nvPicPr>
          <p:blipFill rotWithShape="1">
            <a:blip r:embed="rId3">
              <a:alphaModFix/>
            </a:blip>
            <a:srcRect/>
            <a:stretch/>
          </p:blipFill>
          <p:spPr>
            <a:xfrm>
              <a:off x="4" y="896"/>
              <a:ext cx="12188815" cy="6856208"/>
            </a:xfrm>
            <a:prstGeom prst="rect">
              <a:avLst/>
            </a:prstGeom>
            <a:noFill/>
            <a:ln>
              <a:noFill/>
            </a:ln>
          </p:spPr>
        </p:pic>
        <p:pic>
          <p:nvPicPr>
            <p:cNvPr id="933" name="Google Shape;933;p132"/>
            <p:cNvPicPr preferRelativeResize="0"/>
            <p:nvPr/>
          </p:nvPicPr>
          <p:blipFill rotWithShape="1">
            <a:blip r:embed="rId2">
              <a:alphaModFix/>
            </a:blip>
            <a:srcRect/>
            <a:stretch/>
          </p:blipFill>
          <p:spPr>
            <a:xfrm>
              <a:off x="2695878" y="2789892"/>
              <a:ext cx="2664561" cy="2223169"/>
            </a:xfrm>
            <a:prstGeom prst="rect">
              <a:avLst/>
            </a:prstGeom>
            <a:noFill/>
            <a:ln>
              <a:noFill/>
            </a:ln>
          </p:spPr>
        </p:pic>
      </p:grpSp>
      <p:grpSp>
        <p:nvGrpSpPr>
          <p:cNvPr id="934" name="Google Shape;934;p132"/>
          <p:cNvGrpSpPr/>
          <p:nvPr/>
        </p:nvGrpSpPr>
        <p:grpSpPr>
          <a:xfrm>
            <a:off x="3" y="893"/>
            <a:ext cx="12185158" cy="6854151"/>
            <a:chOff x="3" y="893"/>
            <a:chExt cx="12188815" cy="6856208"/>
          </a:xfrm>
        </p:grpSpPr>
        <p:pic>
          <p:nvPicPr>
            <p:cNvPr id="935" name="Google Shape;935;p132"/>
            <p:cNvPicPr preferRelativeResize="0"/>
            <p:nvPr/>
          </p:nvPicPr>
          <p:blipFill rotWithShape="1">
            <a:blip r:embed="rId4">
              <a:alphaModFix/>
            </a:blip>
            <a:srcRect/>
            <a:stretch/>
          </p:blipFill>
          <p:spPr>
            <a:xfrm>
              <a:off x="3" y="893"/>
              <a:ext cx="12188815" cy="6856208"/>
            </a:xfrm>
            <a:prstGeom prst="rect">
              <a:avLst/>
            </a:prstGeom>
            <a:noFill/>
            <a:ln>
              <a:noFill/>
            </a:ln>
          </p:spPr>
        </p:pic>
        <p:pic>
          <p:nvPicPr>
            <p:cNvPr id="936" name="Google Shape;936;p132"/>
            <p:cNvPicPr preferRelativeResize="0"/>
            <p:nvPr/>
          </p:nvPicPr>
          <p:blipFill rotWithShape="1">
            <a:blip r:embed="rId2">
              <a:alphaModFix/>
            </a:blip>
            <a:srcRect/>
            <a:stretch/>
          </p:blipFill>
          <p:spPr>
            <a:xfrm>
              <a:off x="2505372" y="3083291"/>
              <a:ext cx="2664561" cy="2223169"/>
            </a:xfrm>
            <a:prstGeom prst="rect">
              <a:avLst/>
            </a:prstGeom>
            <a:noFill/>
            <a:ln>
              <a:noFill/>
            </a:ln>
          </p:spPr>
        </p:pic>
      </p:gr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B4 - Footer Left">
  <p:cSld name="Footer Left">
    <p:bg>
      <p:bgPr>
        <a:solidFill>
          <a:srgbClr val="F4F4F4"/>
        </a:solidFill>
        <a:effectLst/>
      </p:bgPr>
    </p:bg>
    <p:spTree>
      <p:nvGrpSpPr>
        <p:cNvPr id="1" name="Shape 937"/>
        <p:cNvGrpSpPr/>
        <p:nvPr/>
      </p:nvGrpSpPr>
      <p:grpSpPr>
        <a:xfrm>
          <a:off x="0" y="0"/>
          <a:ext cx="0" cy="0"/>
          <a:chOff x="0" y="0"/>
          <a:chExt cx="0" cy="0"/>
        </a:xfrm>
      </p:grpSpPr>
      <p:pic>
        <p:nvPicPr>
          <p:cNvPr id="938" name="Google Shape;938;p133"/>
          <p:cNvPicPr preferRelativeResize="0"/>
          <p:nvPr/>
        </p:nvPicPr>
        <p:blipFill rotWithShape="1">
          <a:blip r:embed="rId2">
            <a:alphaModFix/>
          </a:blip>
          <a:srcRect/>
          <a:stretch/>
        </p:blipFill>
        <p:spPr>
          <a:xfrm>
            <a:off x="1" y="893"/>
            <a:ext cx="12185644" cy="6854425"/>
          </a:xfrm>
          <a:prstGeom prst="rect">
            <a:avLst/>
          </a:prstGeom>
          <a:noFill/>
          <a:ln>
            <a:noFill/>
          </a:ln>
        </p:spPr>
      </p:pic>
      <p:sp>
        <p:nvSpPr>
          <p:cNvPr id="939" name="Google Shape;939;p13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40" name="Google Shape;940;p133"/>
          <p:cNvSpPr txBox="1">
            <a:spLocks noGrp="1"/>
          </p:cNvSpPr>
          <p:nvPr>
            <p:ph type="body" idx="1"/>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941" name="Google Shape;941;p133"/>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942" name="Google Shape;942;p13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B5 - Footer Right">
  <p:cSld name="Footer Right">
    <p:bg>
      <p:bgPr>
        <a:solidFill>
          <a:srgbClr val="F4F4F4"/>
        </a:solidFill>
        <a:effectLst/>
      </p:bgPr>
    </p:bg>
    <p:spTree>
      <p:nvGrpSpPr>
        <p:cNvPr id="1" name="Shape 943"/>
        <p:cNvGrpSpPr/>
        <p:nvPr/>
      </p:nvGrpSpPr>
      <p:grpSpPr>
        <a:xfrm>
          <a:off x="0" y="0"/>
          <a:ext cx="0" cy="0"/>
          <a:chOff x="0" y="0"/>
          <a:chExt cx="0" cy="0"/>
        </a:xfrm>
      </p:grpSpPr>
      <p:pic>
        <p:nvPicPr>
          <p:cNvPr id="944" name="Google Shape;944;p134"/>
          <p:cNvPicPr preferRelativeResize="0"/>
          <p:nvPr/>
        </p:nvPicPr>
        <p:blipFill rotWithShape="1">
          <a:blip r:embed="rId2">
            <a:alphaModFix/>
          </a:blip>
          <a:srcRect/>
          <a:stretch/>
        </p:blipFill>
        <p:spPr>
          <a:xfrm flipH="1">
            <a:off x="3177" y="893"/>
            <a:ext cx="12185644" cy="6854425"/>
          </a:xfrm>
          <a:prstGeom prst="rect">
            <a:avLst/>
          </a:prstGeom>
          <a:noFill/>
          <a:ln>
            <a:noFill/>
          </a:ln>
        </p:spPr>
      </p:pic>
      <p:sp>
        <p:nvSpPr>
          <p:cNvPr id="945" name="Google Shape;945;p13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dk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46" name="Google Shape;946;p134"/>
          <p:cNvSpPr txBox="1">
            <a:spLocks noGrp="1"/>
          </p:cNvSpPr>
          <p:nvPr>
            <p:ph type="body" idx="1"/>
          </p:nvPr>
        </p:nvSpPr>
        <p:spPr>
          <a:xfrm>
            <a:off x="571500" y="1611885"/>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947" name="Google Shape;947;p134"/>
          <p:cNvSpPr txBox="1">
            <a:spLocks noGrp="1"/>
          </p:cNvSpPr>
          <p:nvPr>
            <p:ph type="body" idx="2"/>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948" name="Google Shape;948;p13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Z2 - Guide Placement ">
  <p:cSld name="Guide Placement ">
    <p:bg>
      <p:bgPr>
        <a:solidFill>
          <a:srgbClr val="F4F4F4"/>
        </a:solidFill>
        <a:effectLst/>
      </p:bgPr>
    </p:bg>
    <p:spTree>
      <p:nvGrpSpPr>
        <p:cNvPr id="1" name="Shape 949"/>
        <p:cNvGrpSpPr/>
        <p:nvPr/>
      </p:nvGrpSpPr>
      <p:grpSpPr>
        <a:xfrm>
          <a:off x="0" y="0"/>
          <a:ext cx="0" cy="0"/>
          <a:chOff x="0" y="0"/>
          <a:chExt cx="0" cy="0"/>
        </a:xfrm>
      </p:grpSpPr>
      <p:sp>
        <p:nvSpPr>
          <p:cNvPr id="950" name="Google Shape;950;p135"/>
          <p:cNvSpPr txBox="1"/>
          <p:nvPr/>
        </p:nvSpPr>
        <p:spPr>
          <a:xfrm>
            <a:off x="1046480" y="2188105"/>
            <a:ext cx="4724400" cy="3525900"/>
          </a:xfrm>
          <a:prstGeom prst="rect">
            <a:avLst/>
          </a:prstGeom>
          <a:noFill/>
          <a:ln>
            <a:noFill/>
          </a:ln>
        </p:spPr>
        <p:txBody>
          <a:bodyPr spcFirstLastPara="1" wrap="square" lIns="121875" tIns="60925" rIns="121875" bIns="60925" anchor="t" anchorCtr="0">
            <a:noAutofit/>
          </a:bodyPr>
          <a:lstStyle/>
          <a:p>
            <a:pPr marL="0" marR="0" lvl="0" indent="0" algn="l" rtl="0">
              <a:spcBef>
                <a:spcPts val="0"/>
              </a:spcBef>
              <a:spcAft>
                <a:spcPts val="0"/>
              </a:spcAft>
              <a:buClr>
                <a:schemeClr val="accent1"/>
              </a:buClr>
              <a:buSzPts val="1600"/>
              <a:buFont typeface="Arial"/>
              <a:buNone/>
            </a:pPr>
            <a:r>
              <a:rPr lang="en-US" sz="1600" b="1">
                <a:solidFill>
                  <a:schemeClr val="accent1"/>
                </a:solidFill>
                <a:latin typeface="Salesforce Sans"/>
                <a:ea typeface="Salesforce Sans"/>
                <a:cs typeface="Salesforce Sans"/>
                <a:sym typeface="Salesforce Sans"/>
              </a:rPr>
              <a:t>What are Drawing Guides?  </a:t>
            </a:r>
            <a:endParaRPr sz="1500"/>
          </a:p>
          <a:p>
            <a:pPr marL="0" marR="0" lvl="0" indent="0" algn="l" rtl="0">
              <a:spcBef>
                <a:spcPts val="800"/>
              </a:spcBef>
              <a:spcAft>
                <a:spcPts val="0"/>
              </a:spcAft>
              <a:buClr>
                <a:schemeClr val="accent2"/>
              </a:buClr>
              <a:buSzPts val="1200"/>
              <a:buFont typeface="Arial"/>
              <a:buNone/>
            </a:pPr>
            <a:r>
              <a:rPr lang="en-US" sz="1200">
                <a:solidFill>
                  <a:schemeClr val="accent2"/>
                </a:solidFill>
                <a:latin typeface="Salesforce Sans"/>
                <a:ea typeface="Salesforce Sans"/>
                <a:cs typeface="Salesforce Sans"/>
                <a:sym typeface="Salesforce Sans"/>
              </a:rPr>
              <a:t>Go into the slide master and copy these lines onto your slide and refer to them temporarily.  After aligning, delete them from you working slide. </a:t>
            </a:r>
            <a:endParaRPr sz="1500"/>
          </a:p>
          <a:p>
            <a:pPr marL="0" marR="0" lvl="0" indent="0" algn="l" rtl="0">
              <a:spcBef>
                <a:spcPts val="800"/>
              </a:spcBef>
              <a:spcAft>
                <a:spcPts val="0"/>
              </a:spcAft>
              <a:buClr>
                <a:schemeClr val="accent2"/>
              </a:buClr>
              <a:buSzPts val="1200"/>
              <a:buFont typeface="Arial"/>
              <a:buNone/>
            </a:pPr>
            <a:br>
              <a:rPr lang="en-US" sz="1200" b="1">
                <a:solidFill>
                  <a:schemeClr val="accent1"/>
                </a:solidFill>
                <a:latin typeface="Salesforce Sans"/>
                <a:ea typeface="Salesforce Sans"/>
                <a:cs typeface="Salesforce Sans"/>
                <a:sym typeface="Salesforce Sans"/>
              </a:rPr>
            </a:br>
            <a:endParaRPr sz="1500"/>
          </a:p>
        </p:txBody>
      </p:sp>
      <p:sp>
        <p:nvSpPr>
          <p:cNvPr id="951" name="Google Shape;951;p135"/>
          <p:cNvSpPr txBox="1"/>
          <p:nvPr/>
        </p:nvSpPr>
        <p:spPr>
          <a:xfrm>
            <a:off x="7497767" y="1756093"/>
            <a:ext cx="3659100" cy="4617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a:solidFill>
                  <a:schemeClr val="accent1"/>
                </a:solidFill>
                <a:latin typeface="Salesforce Sans"/>
                <a:ea typeface="Salesforce Sans"/>
                <a:cs typeface="Salesforce Sans"/>
                <a:sym typeface="Salesforce Sans"/>
              </a:rPr>
              <a:t>The left and right top and bottom corners only area you should work within on your slides.</a:t>
            </a:r>
            <a:endParaRPr sz="1500"/>
          </a:p>
        </p:txBody>
      </p:sp>
      <p:cxnSp>
        <p:nvCxnSpPr>
          <p:cNvPr id="952" name="Google Shape;952;p135"/>
          <p:cNvCxnSpPr/>
          <p:nvPr/>
        </p:nvCxnSpPr>
        <p:spPr>
          <a:xfrm rot="10800000">
            <a:off x="6094351" y="-5452433"/>
            <a:ext cx="0" cy="12188700"/>
          </a:xfrm>
          <a:prstGeom prst="straightConnector1">
            <a:avLst/>
          </a:prstGeom>
          <a:noFill/>
          <a:ln w="19050" cap="flat" cmpd="sng">
            <a:solidFill>
              <a:schemeClr val="accent3"/>
            </a:solidFill>
            <a:prstDash val="solid"/>
            <a:round/>
            <a:headEnd type="none" w="sm" len="sm"/>
            <a:tailEnd type="none" w="sm" len="sm"/>
          </a:ln>
        </p:spPr>
      </p:cxnSp>
      <p:grpSp>
        <p:nvGrpSpPr>
          <p:cNvPr id="953" name="Google Shape;953;p135"/>
          <p:cNvGrpSpPr/>
          <p:nvPr/>
        </p:nvGrpSpPr>
        <p:grpSpPr>
          <a:xfrm>
            <a:off x="1" y="-1588"/>
            <a:ext cx="12188700" cy="6859588"/>
            <a:chOff x="1" y="-1588"/>
            <a:chExt cx="12188700" cy="6859588"/>
          </a:xfrm>
        </p:grpSpPr>
        <p:cxnSp>
          <p:nvCxnSpPr>
            <p:cNvPr id="954" name="Google Shape;954;p135"/>
            <p:cNvCxnSpPr/>
            <p:nvPr/>
          </p:nvCxnSpPr>
          <p:spPr>
            <a:xfrm>
              <a:off x="581025"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955" name="Google Shape;955;p135"/>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956" name="Google Shape;956;p135"/>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957" name="Google Shape;957;p135"/>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958" name="Google Shape;958;p135"/>
            <p:cNvCxnSpPr/>
            <p:nvPr/>
          </p:nvCxnSpPr>
          <p:spPr>
            <a:xfrm rot="10800000">
              <a:off x="6094351" y="-4616284"/>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959" name="Google Shape;959;p135"/>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960" name="Google Shape;960;p135"/>
          <p:cNvSpPr txBox="1">
            <a:spLocks noGrp="1"/>
          </p:cNvSpPr>
          <p:nvPr>
            <p:ph type="title"/>
          </p:nvPr>
        </p:nvSpPr>
        <p:spPr>
          <a:xfrm>
            <a:off x="571500" y="63504"/>
            <a:ext cx="116175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grpSp>
        <p:nvGrpSpPr>
          <p:cNvPr id="961" name="Google Shape;961;p135"/>
          <p:cNvGrpSpPr/>
          <p:nvPr/>
        </p:nvGrpSpPr>
        <p:grpSpPr>
          <a:xfrm>
            <a:off x="501779" y="1767025"/>
            <a:ext cx="11185561" cy="4395468"/>
            <a:chOff x="501778" y="1690825"/>
            <a:chExt cx="11185561" cy="4395468"/>
          </a:xfrm>
        </p:grpSpPr>
        <p:sp>
          <p:nvSpPr>
            <p:cNvPr id="962" name="Google Shape;962;p135"/>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963" name="Google Shape;963;p135"/>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964" name="Google Shape;964;p135"/>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965" name="Google Shape;965;p135"/>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gr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966"/>
        <p:cNvGrpSpPr/>
        <p:nvPr/>
      </p:nvGrpSpPr>
      <p:grpSpPr>
        <a:xfrm>
          <a:off x="0" y="0"/>
          <a:ext cx="0" cy="0"/>
          <a:chOff x="0" y="0"/>
          <a:chExt cx="0" cy="0"/>
        </a:xfrm>
      </p:grpSpPr>
      <p:sp>
        <p:nvSpPr>
          <p:cNvPr id="967" name="Google Shape;967;p136"/>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5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9pPr>
          </a:lstStyle>
          <a:p>
            <a:endParaRPr/>
          </a:p>
        </p:txBody>
      </p:sp>
      <p:sp>
        <p:nvSpPr>
          <p:cNvPr id="968" name="Google Shape;968;p136"/>
          <p:cNvSpPr txBox="1">
            <a:spLocks noGrp="1"/>
          </p:cNvSpPr>
          <p:nvPr>
            <p:ph type="body" idx="1"/>
          </p:nvPr>
        </p:nvSpPr>
        <p:spPr>
          <a:xfrm>
            <a:off x="571503" y="1097179"/>
            <a:ext cx="11046000" cy="338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300"/>
              <a:buFont typeface="Arial"/>
              <a:buNone/>
              <a:defRPr sz="2300" b="0" i="0" u="none" strike="noStrike" cap="none">
                <a:solidFill>
                  <a:schemeClr val="accent2"/>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5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969" name="Google Shape;969;p136"/>
          <p:cNvSpPr txBox="1">
            <a:spLocks noGrp="1"/>
          </p:cNvSpPr>
          <p:nvPr>
            <p:ph type="ftr" idx="11"/>
          </p:nvPr>
        </p:nvSpPr>
        <p:spPr>
          <a:xfrm>
            <a:off x="577850" y="6410462"/>
            <a:ext cx="8871000" cy="213900"/>
          </a:xfrm>
          <a:prstGeom prst="rect">
            <a:avLst/>
          </a:prstGeom>
          <a:noFill/>
          <a:ln>
            <a:noFill/>
          </a:ln>
        </p:spPr>
        <p:txBody>
          <a:bodyPr spcFirstLastPara="1" wrap="square" lIns="91425" tIns="91425" rIns="91425" bIns="91425" anchor="b" anchorCtr="0">
            <a:noAutofit/>
          </a:bodyPr>
          <a:lstStyle>
            <a:lvl1pPr marL="0" marR="0" lvl="0" indent="0" algn="l" rtl="0">
              <a:spcBef>
                <a:spcPts val="0"/>
              </a:spcBef>
              <a:spcAft>
                <a:spcPts val="0"/>
              </a:spcAft>
              <a:buSzPts val="1500"/>
              <a:buNone/>
              <a:defRPr sz="1200">
                <a:solidFill>
                  <a:schemeClr val="accent2"/>
                </a:solidFill>
                <a:latin typeface="Arial"/>
                <a:ea typeface="Arial"/>
                <a:cs typeface="Arial"/>
                <a:sym typeface="Arial"/>
              </a:defRPr>
            </a:lvl1pPr>
            <a:lvl2pPr marL="457200" marR="0" lvl="1"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matchingName="Y14 - GRK_Agenda Slide">
  <p:cSld name="GRK_Agenda Slide">
    <p:spTree>
      <p:nvGrpSpPr>
        <p:cNvPr id="1" name="Shape 970"/>
        <p:cNvGrpSpPr/>
        <p:nvPr/>
      </p:nvGrpSpPr>
      <p:grpSpPr>
        <a:xfrm>
          <a:off x="0" y="0"/>
          <a:ext cx="0" cy="0"/>
          <a:chOff x="0" y="0"/>
          <a:chExt cx="0" cy="0"/>
        </a:xfrm>
      </p:grpSpPr>
      <p:pic>
        <p:nvPicPr>
          <p:cNvPr id="971" name="Google Shape;971;p137"/>
          <p:cNvPicPr preferRelativeResize="0"/>
          <p:nvPr/>
        </p:nvPicPr>
        <p:blipFill rotWithShape="1">
          <a:blip r:embed="rId2">
            <a:alphaModFix/>
          </a:blip>
          <a:srcRect t="119" b="129"/>
          <a:stretch/>
        </p:blipFill>
        <p:spPr>
          <a:xfrm>
            <a:off x="4" y="0"/>
            <a:ext cx="12185645" cy="6837566"/>
          </a:xfrm>
          <a:prstGeom prst="rect">
            <a:avLst/>
          </a:prstGeom>
          <a:noFill/>
          <a:ln>
            <a:noFill/>
          </a:ln>
        </p:spPr>
      </p:pic>
      <p:sp>
        <p:nvSpPr>
          <p:cNvPr id="972" name="Google Shape;972;p137"/>
          <p:cNvSpPr txBox="1">
            <a:spLocks noGrp="1"/>
          </p:cNvSpPr>
          <p:nvPr>
            <p:ph type="body" idx="1"/>
          </p:nvPr>
        </p:nvSpPr>
        <p:spPr>
          <a:xfrm>
            <a:off x="571500" y="2083892"/>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600"/>
              </a:spcBef>
              <a:spcAft>
                <a:spcPts val="0"/>
              </a:spcAft>
              <a:buClr>
                <a:schemeClr val="dk2"/>
              </a:buClr>
              <a:buSzPts val="2300"/>
              <a:buFont typeface="Salesforce Sans"/>
              <a:buNone/>
              <a:defRPr sz="2300">
                <a:solidFill>
                  <a:schemeClr val="accent1"/>
                </a:solidFill>
              </a:defRPr>
            </a:lvl1pPr>
            <a:lvl2pPr marL="914400" lvl="1" indent="-349250" algn="l" rtl="0">
              <a:lnSpc>
                <a:spcPct val="100000"/>
              </a:lnSpc>
              <a:spcBef>
                <a:spcPts val="300"/>
              </a:spcBef>
              <a:spcAft>
                <a:spcPts val="0"/>
              </a:spcAft>
              <a:buClr>
                <a:schemeClr val="accent1"/>
              </a:buClr>
              <a:buSzPts val="1900"/>
              <a:buChar char="•"/>
              <a:defRPr>
                <a:solidFill>
                  <a:schemeClr val="accent1"/>
                </a:solidFill>
              </a:defRPr>
            </a:lvl2pPr>
            <a:lvl3pPr marL="1371600" lvl="2" indent="-330200" algn="l" rtl="0">
              <a:lnSpc>
                <a:spcPct val="100000"/>
              </a:lnSpc>
              <a:spcBef>
                <a:spcPts val="700"/>
              </a:spcBef>
              <a:spcAft>
                <a:spcPts val="0"/>
              </a:spcAft>
              <a:buSzPts val="1600"/>
              <a:buChar char="•"/>
              <a:defRPr>
                <a:solidFill>
                  <a:schemeClr val="lt2"/>
                </a:solidFill>
              </a:defRPr>
            </a:lvl3pPr>
            <a:lvl4pPr marL="1828800" lvl="3" indent="-323850" algn="l" rtl="0">
              <a:lnSpc>
                <a:spcPct val="100000"/>
              </a:lnSpc>
              <a:spcBef>
                <a:spcPts val="700"/>
              </a:spcBef>
              <a:spcAft>
                <a:spcPts val="0"/>
              </a:spcAft>
              <a:buSzPts val="1500"/>
              <a:buChar char="•"/>
              <a:defRPr>
                <a:solidFill>
                  <a:schemeClr val="accent1"/>
                </a:solidFill>
              </a:defRPr>
            </a:lvl4pPr>
            <a:lvl5pPr marL="2286000" lvl="4" indent="-228600" algn="l" rtl="0">
              <a:lnSpc>
                <a:spcPct val="100000"/>
              </a:lnSpc>
              <a:spcBef>
                <a:spcPts val="700"/>
              </a:spcBef>
              <a:spcAft>
                <a:spcPts val="0"/>
              </a:spcAft>
              <a:buSzPts val="1500"/>
              <a:buNone/>
              <a:defRPr>
                <a:solidFill>
                  <a:schemeClr val="accen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973" name="Google Shape;973;p137"/>
          <p:cNvSpPr txBox="1">
            <a:spLocks noGrp="1"/>
          </p:cNvSpPr>
          <p:nvPr>
            <p:ph type="ftr" idx="11"/>
          </p:nvPr>
        </p:nvSpPr>
        <p:spPr>
          <a:xfrm>
            <a:off x="6094411" y="6571832"/>
            <a:ext cx="55083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5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74" name="Google Shape;974;p137"/>
          <p:cNvSpPr txBox="1">
            <a:spLocks noGrp="1"/>
          </p:cNvSpPr>
          <p:nvPr>
            <p:ph type="title"/>
          </p:nvPr>
        </p:nvSpPr>
        <p:spPr>
          <a:xfrm>
            <a:off x="571505" y="161158"/>
            <a:ext cx="4204800" cy="9903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500"/>
              <a:buNone/>
              <a:defRPr sz="3600">
                <a:solidFill>
                  <a:schemeClr val="accent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975" name="Google Shape;975;p137" descr="pasted-image.pdf"/>
          <p:cNvPicPr preferRelativeResize="0"/>
          <p:nvPr/>
        </p:nvPicPr>
        <p:blipFill rotWithShape="1">
          <a:blip r:embed="rId3">
            <a:alphaModFix/>
          </a:blip>
          <a:srcRect/>
          <a:stretch/>
        </p:blipFill>
        <p:spPr>
          <a:xfrm>
            <a:off x="11030573" y="565459"/>
            <a:ext cx="635568" cy="444979"/>
          </a:xfrm>
          <a:prstGeom prst="rect">
            <a:avLst/>
          </a:prstGeom>
          <a:noFill/>
          <a:ln>
            <a:noFill/>
          </a:ln>
        </p:spPr>
      </p:pic>
    </p:spTree>
  </p:cSld>
  <p:clrMapOvr>
    <a:masterClrMapping/>
  </p:clrMapOvr>
  <p:transition>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8.xml"/><Relationship Id="rId18" Type="http://schemas.openxmlformats.org/officeDocument/2006/relationships/slideLayout" Target="../slideLayouts/slideLayout73.xml"/><Relationship Id="rId26" Type="http://schemas.openxmlformats.org/officeDocument/2006/relationships/slideLayout" Target="../slideLayouts/slideLayout81.xml"/><Relationship Id="rId39" Type="http://schemas.openxmlformats.org/officeDocument/2006/relationships/slideLayout" Target="../slideLayouts/slideLayout94.xml"/><Relationship Id="rId21" Type="http://schemas.openxmlformats.org/officeDocument/2006/relationships/slideLayout" Target="../slideLayouts/slideLayout76.xml"/><Relationship Id="rId34" Type="http://schemas.openxmlformats.org/officeDocument/2006/relationships/slideLayout" Target="../slideLayouts/slideLayout89.xml"/><Relationship Id="rId42" Type="http://schemas.openxmlformats.org/officeDocument/2006/relationships/slideLayout" Target="../slideLayouts/slideLayout97.xml"/><Relationship Id="rId47" Type="http://schemas.openxmlformats.org/officeDocument/2006/relationships/slideLayout" Target="../slideLayouts/slideLayout102.xml"/><Relationship Id="rId50" Type="http://schemas.openxmlformats.org/officeDocument/2006/relationships/slideLayout" Target="../slideLayouts/slideLayout105.xml"/><Relationship Id="rId55" Type="http://schemas.openxmlformats.org/officeDocument/2006/relationships/slideLayout" Target="../slideLayouts/slideLayout110.xml"/><Relationship Id="rId63" Type="http://schemas.openxmlformats.org/officeDocument/2006/relationships/slideLayout" Target="../slideLayouts/slideLayout118.xml"/><Relationship Id="rId7" Type="http://schemas.openxmlformats.org/officeDocument/2006/relationships/slideLayout" Target="../slideLayouts/slideLayout62.xml"/><Relationship Id="rId2" Type="http://schemas.openxmlformats.org/officeDocument/2006/relationships/slideLayout" Target="../slideLayouts/slideLayout57.xml"/><Relationship Id="rId16" Type="http://schemas.openxmlformats.org/officeDocument/2006/relationships/slideLayout" Target="../slideLayouts/slideLayout71.xml"/><Relationship Id="rId20" Type="http://schemas.openxmlformats.org/officeDocument/2006/relationships/slideLayout" Target="../slideLayouts/slideLayout75.xml"/><Relationship Id="rId29" Type="http://schemas.openxmlformats.org/officeDocument/2006/relationships/slideLayout" Target="../slideLayouts/slideLayout84.xml"/><Relationship Id="rId41" Type="http://schemas.openxmlformats.org/officeDocument/2006/relationships/slideLayout" Target="../slideLayouts/slideLayout96.xml"/><Relationship Id="rId54" Type="http://schemas.openxmlformats.org/officeDocument/2006/relationships/slideLayout" Target="../slideLayouts/slideLayout109.xml"/><Relationship Id="rId62" Type="http://schemas.openxmlformats.org/officeDocument/2006/relationships/slideLayout" Target="../slideLayouts/slideLayout11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24" Type="http://schemas.openxmlformats.org/officeDocument/2006/relationships/slideLayout" Target="../slideLayouts/slideLayout79.xml"/><Relationship Id="rId32" Type="http://schemas.openxmlformats.org/officeDocument/2006/relationships/slideLayout" Target="../slideLayouts/slideLayout87.xml"/><Relationship Id="rId37" Type="http://schemas.openxmlformats.org/officeDocument/2006/relationships/slideLayout" Target="../slideLayouts/slideLayout92.xml"/><Relationship Id="rId40" Type="http://schemas.openxmlformats.org/officeDocument/2006/relationships/slideLayout" Target="../slideLayouts/slideLayout95.xml"/><Relationship Id="rId45" Type="http://schemas.openxmlformats.org/officeDocument/2006/relationships/slideLayout" Target="../slideLayouts/slideLayout100.xml"/><Relationship Id="rId53" Type="http://schemas.openxmlformats.org/officeDocument/2006/relationships/slideLayout" Target="../slideLayouts/slideLayout108.xml"/><Relationship Id="rId58" Type="http://schemas.openxmlformats.org/officeDocument/2006/relationships/slideLayout" Target="../slideLayouts/slideLayout113.xml"/><Relationship Id="rId5" Type="http://schemas.openxmlformats.org/officeDocument/2006/relationships/slideLayout" Target="../slideLayouts/slideLayout60.xml"/><Relationship Id="rId15" Type="http://schemas.openxmlformats.org/officeDocument/2006/relationships/slideLayout" Target="../slideLayouts/slideLayout70.xml"/><Relationship Id="rId23" Type="http://schemas.openxmlformats.org/officeDocument/2006/relationships/slideLayout" Target="../slideLayouts/slideLayout78.xml"/><Relationship Id="rId28" Type="http://schemas.openxmlformats.org/officeDocument/2006/relationships/slideLayout" Target="../slideLayouts/slideLayout83.xml"/><Relationship Id="rId36" Type="http://schemas.openxmlformats.org/officeDocument/2006/relationships/slideLayout" Target="../slideLayouts/slideLayout91.xml"/><Relationship Id="rId49" Type="http://schemas.openxmlformats.org/officeDocument/2006/relationships/slideLayout" Target="../slideLayouts/slideLayout104.xml"/><Relationship Id="rId57" Type="http://schemas.openxmlformats.org/officeDocument/2006/relationships/slideLayout" Target="../slideLayouts/slideLayout112.xml"/><Relationship Id="rId61" Type="http://schemas.openxmlformats.org/officeDocument/2006/relationships/slideLayout" Target="../slideLayouts/slideLayout116.xml"/><Relationship Id="rId10" Type="http://schemas.openxmlformats.org/officeDocument/2006/relationships/slideLayout" Target="../slideLayouts/slideLayout65.xml"/><Relationship Id="rId19" Type="http://schemas.openxmlformats.org/officeDocument/2006/relationships/slideLayout" Target="../slideLayouts/slideLayout74.xml"/><Relationship Id="rId31" Type="http://schemas.openxmlformats.org/officeDocument/2006/relationships/slideLayout" Target="../slideLayouts/slideLayout86.xml"/><Relationship Id="rId44" Type="http://schemas.openxmlformats.org/officeDocument/2006/relationships/slideLayout" Target="../slideLayouts/slideLayout99.xml"/><Relationship Id="rId52" Type="http://schemas.openxmlformats.org/officeDocument/2006/relationships/slideLayout" Target="../slideLayouts/slideLayout107.xml"/><Relationship Id="rId60" Type="http://schemas.openxmlformats.org/officeDocument/2006/relationships/slideLayout" Target="../slideLayouts/slideLayout11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slideLayout" Target="../slideLayouts/slideLayout69.xml"/><Relationship Id="rId22" Type="http://schemas.openxmlformats.org/officeDocument/2006/relationships/slideLayout" Target="../slideLayouts/slideLayout77.xml"/><Relationship Id="rId27" Type="http://schemas.openxmlformats.org/officeDocument/2006/relationships/slideLayout" Target="../slideLayouts/slideLayout82.xml"/><Relationship Id="rId30" Type="http://schemas.openxmlformats.org/officeDocument/2006/relationships/slideLayout" Target="../slideLayouts/slideLayout85.xml"/><Relationship Id="rId35" Type="http://schemas.openxmlformats.org/officeDocument/2006/relationships/slideLayout" Target="../slideLayouts/slideLayout90.xml"/><Relationship Id="rId43" Type="http://schemas.openxmlformats.org/officeDocument/2006/relationships/slideLayout" Target="../slideLayouts/slideLayout98.xml"/><Relationship Id="rId48" Type="http://schemas.openxmlformats.org/officeDocument/2006/relationships/slideLayout" Target="../slideLayouts/slideLayout103.xml"/><Relationship Id="rId56" Type="http://schemas.openxmlformats.org/officeDocument/2006/relationships/slideLayout" Target="../slideLayouts/slideLayout111.xml"/><Relationship Id="rId64" Type="http://schemas.openxmlformats.org/officeDocument/2006/relationships/theme" Target="../theme/theme2.xml"/><Relationship Id="rId8" Type="http://schemas.openxmlformats.org/officeDocument/2006/relationships/slideLayout" Target="../slideLayouts/slideLayout63.xml"/><Relationship Id="rId51" Type="http://schemas.openxmlformats.org/officeDocument/2006/relationships/slideLayout" Target="../slideLayouts/slideLayout106.xml"/><Relationship Id="rId3" Type="http://schemas.openxmlformats.org/officeDocument/2006/relationships/slideLayout" Target="../slideLayouts/slideLayout58.xml"/><Relationship Id="rId12" Type="http://schemas.openxmlformats.org/officeDocument/2006/relationships/slideLayout" Target="../slideLayouts/slideLayout67.xml"/><Relationship Id="rId17" Type="http://schemas.openxmlformats.org/officeDocument/2006/relationships/slideLayout" Target="../slideLayouts/slideLayout72.xml"/><Relationship Id="rId25" Type="http://schemas.openxmlformats.org/officeDocument/2006/relationships/slideLayout" Target="../slideLayouts/slideLayout80.xml"/><Relationship Id="rId33" Type="http://schemas.openxmlformats.org/officeDocument/2006/relationships/slideLayout" Target="../slideLayouts/slideLayout88.xml"/><Relationship Id="rId38" Type="http://schemas.openxmlformats.org/officeDocument/2006/relationships/slideLayout" Target="../slideLayouts/slideLayout93.xml"/><Relationship Id="rId46" Type="http://schemas.openxmlformats.org/officeDocument/2006/relationships/slideLayout" Target="../slideLayouts/slideLayout101.xml"/><Relationship Id="rId59" Type="http://schemas.openxmlformats.org/officeDocument/2006/relationships/slideLayout" Target="../slideLayouts/slideLayout1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237"/>
        <p:cNvGrpSpPr/>
        <p:nvPr/>
      </p:nvGrpSpPr>
      <p:grpSpPr>
        <a:xfrm>
          <a:off x="0" y="0"/>
          <a:ext cx="0" cy="0"/>
          <a:chOff x="0" y="0"/>
          <a:chExt cx="0" cy="0"/>
        </a:xfrm>
      </p:grpSpPr>
      <p:sp>
        <p:nvSpPr>
          <p:cNvPr id="238" name="Google Shape;238;p35"/>
          <p:cNvSpPr txBox="1">
            <a:spLocks noGrp="1"/>
          </p:cNvSpPr>
          <p:nvPr>
            <p:ph type="body" idx="1"/>
          </p:nvPr>
        </p:nvSpPr>
        <p:spPr>
          <a:xfrm>
            <a:off x="571504" y="1609725"/>
            <a:ext cx="11045700" cy="43149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000"/>
              <a:buFont typeface="Arial"/>
              <a:buNone/>
              <a:defRPr sz="2000" b="0" i="0" u="none" strike="noStrike" cap="none">
                <a:solidFill>
                  <a:schemeClr val="accent2"/>
                </a:solidFill>
                <a:latin typeface="Salesforce Sans"/>
                <a:ea typeface="Salesforce Sans"/>
                <a:cs typeface="Salesforce Sans"/>
                <a:sym typeface="Salesforce Sans"/>
              </a:defRPr>
            </a:lvl1pPr>
            <a:lvl2pPr marL="914400" marR="0" lvl="1" indent="-342900"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L="1371600" marR="0" lvl="2" indent="-330200"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17500"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L="2743200" marR="0" lvl="5" indent="-355600"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239" name="Google Shape;239;p35"/>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400"/>
              <a:buNone/>
              <a:defRPr sz="30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9pPr>
          </a:lstStyle>
          <a:p>
            <a:endParaRPr/>
          </a:p>
        </p:txBody>
      </p:sp>
      <p:sp>
        <p:nvSpPr>
          <p:cNvPr id="240" name="Google Shape;240;p35"/>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400"/>
              <a:buNone/>
              <a:defRPr sz="1000">
                <a:solidFill>
                  <a:srgbClr val="6A625B"/>
                </a:solidFill>
                <a:latin typeface="Salesforce Sans"/>
                <a:ea typeface="Salesforce Sans"/>
                <a:cs typeface="Salesforce Sans"/>
                <a:sym typeface="Salesforce Sans"/>
              </a:defRPr>
            </a:lvl1pPr>
            <a:lvl2pPr marR="0" lvl="1"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9pPr>
          </a:lstStyle>
          <a:p>
            <a:endParaRPr/>
          </a:p>
        </p:txBody>
      </p:sp>
      <p:sp>
        <p:nvSpPr>
          <p:cNvPr id="241" name="Google Shape;241;p35"/>
          <p:cNvSpPr txBox="1"/>
          <p:nvPr/>
        </p:nvSpPr>
        <p:spPr>
          <a:xfrm>
            <a:off x="13801727" y="6672263"/>
            <a:ext cx="184800" cy="400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681" r:id="rId1"/>
    <p:sldLayoutId id="2147483683" r:id="rId2"/>
    <p:sldLayoutId id="2147483684"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 id="2147483700" r:id="rId18"/>
    <p:sldLayoutId id="2147483701" r:id="rId19"/>
    <p:sldLayoutId id="2147483702" r:id="rId20"/>
    <p:sldLayoutId id="2147483703" r:id="rId21"/>
    <p:sldLayoutId id="2147483704" r:id="rId22"/>
    <p:sldLayoutId id="2147483705" r:id="rId23"/>
    <p:sldLayoutId id="2147483706" r:id="rId24"/>
    <p:sldLayoutId id="2147483707" r:id="rId25"/>
    <p:sldLayoutId id="2147483708" r:id="rId26"/>
    <p:sldLayoutId id="2147483709" r:id="rId27"/>
    <p:sldLayoutId id="2147483710" r:id="rId28"/>
    <p:sldLayoutId id="2147483711" r:id="rId29"/>
    <p:sldLayoutId id="2147483712" r:id="rId30"/>
    <p:sldLayoutId id="2147483713" r:id="rId31"/>
    <p:sldLayoutId id="2147483714" r:id="rId32"/>
    <p:sldLayoutId id="2147483715" r:id="rId33"/>
    <p:sldLayoutId id="2147483716" r:id="rId34"/>
    <p:sldLayoutId id="2147483717" r:id="rId35"/>
    <p:sldLayoutId id="2147483718" r:id="rId36"/>
    <p:sldLayoutId id="2147483719" r:id="rId37"/>
    <p:sldLayoutId id="2147483720" r:id="rId38"/>
    <p:sldLayoutId id="2147483721" r:id="rId39"/>
    <p:sldLayoutId id="2147483722" r:id="rId40"/>
    <p:sldLayoutId id="2147483723" r:id="rId41"/>
    <p:sldLayoutId id="2147483724" r:id="rId42"/>
    <p:sldLayoutId id="2147483725" r:id="rId43"/>
    <p:sldLayoutId id="2147483726" r:id="rId44"/>
    <p:sldLayoutId id="2147483727" r:id="rId45"/>
    <p:sldLayoutId id="2147483728" r:id="rId46"/>
    <p:sldLayoutId id="2147483729" r:id="rId47"/>
    <p:sldLayoutId id="2147483730" r:id="rId48"/>
    <p:sldLayoutId id="2147483731" r:id="rId49"/>
    <p:sldLayoutId id="2147483732" r:id="rId50"/>
    <p:sldLayoutId id="2147483733" r:id="rId51"/>
    <p:sldLayoutId id="2147483734" r:id="rId52"/>
    <p:sldLayoutId id="2147483735" r:id="rId53"/>
    <p:sldLayoutId id="2147483736" r:id="rId54"/>
    <p:sldLayoutId id="2147483801" r:id="rId5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104">
          <p15:clr>
            <a:srgbClr val="F26B43"/>
          </p15:clr>
        </p15:guide>
        <p15:guide id="2" pos="364">
          <p15:clr>
            <a:srgbClr val="F26B43"/>
          </p15:clr>
        </p15:guide>
        <p15:guide id="3" orient="horz" pos="3909">
          <p15:clr>
            <a:srgbClr val="F26B43"/>
          </p15:clr>
        </p15:guide>
        <p15:guide id="4" pos="7319">
          <p15:clr>
            <a:srgbClr val="F26B43"/>
          </p15:clr>
        </p15:guide>
        <p15:guide id="5" orient="horz" pos="931">
          <p15:clr>
            <a:srgbClr val="F26B43"/>
          </p15:clr>
        </p15:guide>
        <p15:guide id="6" orient="horz" pos="4080">
          <p15:clr>
            <a:srgbClr val="F26B43"/>
          </p15:clr>
        </p15:guide>
        <p15:guide id="7" orient="horz" pos="399">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643"/>
        <p:cNvGrpSpPr/>
        <p:nvPr/>
      </p:nvGrpSpPr>
      <p:grpSpPr>
        <a:xfrm>
          <a:off x="0" y="0"/>
          <a:ext cx="0" cy="0"/>
          <a:chOff x="0" y="0"/>
          <a:chExt cx="0" cy="0"/>
        </a:xfrm>
      </p:grpSpPr>
      <p:sp>
        <p:nvSpPr>
          <p:cNvPr id="644" name="Google Shape;644;p92"/>
          <p:cNvSpPr txBox="1">
            <a:spLocks noGrp="1"/>
          </p:cNvSpPr>
          <p:nvPr>
            <p:ph type="body" idx="1"/>
          </p:nvPr>
        </p:nvSpPr>
        <p:spPr>
          <a:xfrm>
            <a:off x="571504" y="1609725"/>
            <a:ext cx="11045400" cy="43149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000"/>
              <a:buFont typeface="Arial"/>
              <a:buNone/>
              <a:defRPr sz="2000" b="0" i="0" u="none" strike="noStrike" cap="none">
                <a:solidFill>
                  <a:schemeClr val="accent2"/>
                </a:solidFill>
                <a:latin typeface="Salesforce Sans"/>
                <a:ea typeface="Salesforce Sans"/>
                <a:cs typeface="Salesforce Sans"/>
                <a:sym typeface="Salesforce Sans"/>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23850"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L="2743200" marR="0" lvl="5" indent="-355600"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645" name="Google Shape;645;p92"/>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500"/>
              <a:buNone/>
              <a:defRPr sz="31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9pPr>
          </a:lstStyle>
          <a:p>
            <a:endParaRPr/>
          </a:p>
        </p:txBody>
      </p:sp>
      <p:sp>
        <p:nvSpPr>
          <p:cNvPr id="646" name="Google Shape;646;p92"/>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500"/>
              <a:buNone/>
              <a:defRPr sz="1100">
                <a:solidFill>
                  <a:srgbClr val="6A625B"/>
                </a:solidFill>
                <a:latin typeface="Salesforce Sans"/>
                <a:ea typeface="Salesforce Sans"/>
                <a:cs typeface="Salesforce Sans"/>
                <a:sym typeface="Salesforce Sans"/>
              </a:defRPr>
            </a:lvl1pPr>
            <a:lvl2pPr marR="0" lvl="1"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9pPr>
          </a:lstStyle>
          <a:p>
            <a:endParaRPr/>
          </a:p>
        </p:txBody>
      </p:sp>
      <p:sp>
        <p:nvSpPr>
          <p:cNvPr id="647" name="Google Shape;647;p92"/>
          <p:cNvSpPr txBox="1"/>
          <p:nvPr/>
        </p:nvSpPr>
        <p:spPr>
          <a:xfrm>
            <a:off x="13801727" y="6672263"/>
            <a:ext cx="184800" cy="400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 id="2147483748" r:id="rId12"/>
    <p:sldLayoutId id="2147483749" r:id="rId13"/>
    <p:sldLayoutId id="2147483750" r:id="rId14"/>
    <p:sldLayoutId id="2147483751" r:id="rId15"/>
    <p:sldLayoutId id="2147483752" r:id="rId16"/>
    <p:sldLayoutId id="2147483753" r:id="rId17"/>
    <p:sldLayoutId id="2147483754" r:id="rId18"/>
    <p:sldLayoutId id="2147483755" r:id="rId19"/>
    <p:sldLayoutId id="2147483756" r:id="rId20"/>
    <p:sldLayoutId id="2147483757" r:id="rId21"/>
    <p:sldLayoutId id="2147483758" r:id="rId22"/>
    <p:sldLayoutId id="2147483759" r:id="rId23"/>
    <p:sldLayoutId id="2147483760" r:id="rId24"/>
    <p:sldLayoutId id="2147483761" r:id="rId25"/>
    <p:sldLayoutId id="2147483762" r:id="rId26"/>
    <p:sldLayoutId id="2147483763" r:id="rId27"/>
    <p:sldLayoutId id="2147483764" r:id="rId28"/>
    <p:sldLayoutId id="2147483765" r:id="rId29"/>
    <p:sldLayoutId id="2147483766" r:id="rId30"/>
    <p:sldLayoutId id="2147483767" r:id="rId31"/>
    <p:sldLayoutId id="2147483769" r:id="rId32"/>
    <p:sldLayoutId id="2147483770" r:id="rId33"/>
    <p:sldLayoutId id="2147483771" r:id="rId34"/>
    <p:sldLayoutId id="2147483772" r:id="rId35"/>
    <p:sldLayoutId id="2147483773" r:id="rId36"/>
    <p:sldLayoutId id="2147483774" r:id="rId37"/>
    <p:sldLayoutId id="2147483775" r:id="rId38"/>
    <p:sldLayoutId id="2147483776" r:id="rId39"/>
    <p:sldLayoutId id="2147483777" r:id="rId40"/>
    <p:sldLayoutId id="2147483778" r:id="rId41"/>
    <p:sldLayoutId id="2147483779" r:id="rId42"/>
    <p:sldLayoutId id="2147483780" r:id="rId43"/>
    <p:sldLayoutId id="2147483781" r:id="rId44"/>
    <p:sldLayoutId id="2147483783" r:id="rId45"/>
    <p:sldLayoutId id="2147483784" r:id="rId46"/>
    <p:sldLayoutId id="2147483785" r:id="rId47"/>
    <p:sldLayoutId id="2147483786" r:id="rId48"/>
    <p:sldLayoutId id="2147483787" r:id="rId49"/>
    <p:sldLayoutId id="2147483788" r:id="rId50"/>
    <p:sldLayoutId id="2147483789" r:id="rId51"/>
    <p:sldLayoutId id="2147483790" r:id="rId52"/>
    <p:sldLayoutId id="2147483791" r:id="rId53"/>
    <p:sldLayoutId id="2147483792" r:id="rId54"/>
    <p:sldLayoutId id="2147483793" r:id="rId55"/>
    <p:sldLayoutId id="2147483794" r:id="rId56"/>
    <p:sldLayoutId id="2147483795" r:id="rId57"/>
    <p:sldLayoutId id="2147483796" r:id="rId58"/>
    <p:sldLayoutId id="2147483797" r:id="rId59"/>
    <p:sldLayoutId id="2147483802" r:id="rId60"/>
    <p:sldLayoutId id="2147483803" r:id="rId61"/>
    <p:sldLayoutId id="2147483804" r:id="rId62"/>
    <p:sldLayoutId id="2147483807" r:id="rId6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104">
          <p15:clr>
            <a:srgbClr val="F26B43"/>
          </p15:clr>
        </p15:guide>
        <p15:guide id="2" pos="364">
          <p15:clr>
            <a:srgbClr val="F26B43"/>
          </p15:clr>
        </p15:guide>
        <p15:guide id="3" orient="horz" pos="3909">
          <p15:clr>
            <a:srgbClr val="F26B43"/>
          </p15:clr>
        </p15:guide>
        <p15:guide id="4" pos="7319">
          <p15:clr>
            <a:srgbClr val="F26B43"/>
          </p15:clr>
        </p15:guide>
        <p15:guide id="5" orient="horz" pos="931">
          <p15:clr>
            <a:srgbClr val="F26B43"/>
          </p15:clr>
        </p15:guide>
        <p15:guide id="6" orient="horz" pos="4080">
          <p15:clr>
            <a:srgbClr val="F26B43"/>
          </p15:clr>
        </p15:guide>
        <p15:guide id="7" orient="horz" pos="39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5.xml"/></Relationships>
</file>

<file path=ppt/slides/_rels/slide10.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image" Target="../media/image3.png"/><Relationship Id="rId7" Type="http://schemas.openxmlformats.org/officeDocument/2006/relationships/image" Target="../media/image88.png"/><Relationship Id="rId2" Type="http://schemas.openxmlformats.org/officeDocument/2006/relationships/notesSlide" Target="../notesSlides/notesSlide10.xml"/><Relationship Id="rId1" Type="http://schemas.openxmlformats.org/officeDocument/2006/relationships/slideLayout" Target="../slideLayouts/slideLayout63.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85.png"/></Relationships>
</file>

<file path=ppt/slides/_rels/slide11.xml.rels><?xml version="1.0" encoding="UTF-8" standalone="yes"?>
<Relationships xmlns="http://schemas.openxmlformats.org/package/2006/relationships"><Relationship Id="rId8" Type="http://schemas.openxmlformats.org/officeDocument/2006/relationships/image" Target="../media/image95.png"/><Relationship Id="rId13" Type="http://schemas.openxmlformats.org/officeDocument/2006/relationships/image" Target="../media/image100.png"/><Relationship Id="rId18" Type="http://schemas.openxmlformats.org/officeDocument/2006/relationships/image" Target="../media/image105.png"/><Relationship Id="rId3" Type="http://schemas.openxmlformats.org/officeDocument/2006/relationships/image" Target="../media/image90.png"/><Relationship Id="rId21" Type="http://schemas.openxmlformats.org/officeDocument/2006/relationships/image" Target="../media/image108.png"/><Relationship Id="rId7" Type="http://schemas.openxmlformats.org/officeDocument/2006/relationships/image" Target="../media/image94.png"/><Relationship Id="rId12" Type="http://schemas.openxmlformats.org/officeDocument/2006/relationships/image" Target="../media/image99.png"/><Relationship Id="rId17" Type="http://schemas.openxmlformats.org/officeDocument/2006/relationships/image" Target="../media/image104.png"/><Relationship Id="rId2" Type="http://schemas.openxmlformats.org/officeDocument/2006/relationships/notesSlide" Target="../notesSlides/notesSlide11.xml"/><Relationship Id="rId16" Type="http://schemas.openxmlformats.org/officeDocument/2006/relationships/image" Target="../media/image103.png"/><Relationship Id="rId20" Type="http://schemas.openxmlformats.org/officeDocument/2006/relationships/image" Target="../media/image107.png"/><Relationship Id="rId1" Type="http://schemas.openxmlformats.org/officeDocument/2006/relationships/slideLayout" Target="../slideLayouts/slideLayout79.xml"/><Relationship Id="rId6" Type="http://schemas.openxmlformats.org/officeDocument/2006/relationships/image" Target="../media/image93.png"/><Relationship Id="rId11" Type="http://schemas.openxmlformats.org/officeDocument/2006/relationships/image" Target="../media/image98.png"/><Relationship Id="rId5" Type="http://schemas.openxmlformats.org/officeDocument/2006/relationships/image" Target="../media/image92.png"/><Relationship Id="rId15" Type="http://schemas.openxmlformats.org/officeDocument/2006/relationships/image" Target="../media/image102.png"/><Relationship Id="rId10" Type="http://schemas.openxmlformats.org/officeDocument/2006/relationships/image" Target="../media/image97.png"/><Relationship Id="rId19" Type="http://schemas.openxmlformats.org/officeDocument/2006/relationships/image" Target="../media/image106.png"/><Relationship Id="rId4" Type="http://schemas.openxmlformats.org/officeDocument/2006/relationships/image" Target="../media/image91.png"/><Relationship Id="rId9" Type="http://schemas.openxmlformats.org/officeDocument/2006/relationships/image" Target="../media/image96.png"/><Relationship Id="rId14" Type="http://schemas.openxmlformats.org/officeDocument/2006/relationships/image" Target="../media/image101.png"/></Relationships>
</file>

<file path=ppt/slides/_rels/slide12.xml.rels><?xml version="1.0" encoding="UTF-8" standalone="yes"?>
<Relationships xmlns="http://schemas.openxmlformats.org/package/2006/relationships"><Relationship Id="rId8" Type="http://schemas.openxmlformats.org/officeDocument/2006/relationships/image" Target="../media/image113.png"/><Relationship Id="rId3" Type="http://schemas.openxmlformats.org/officeDocument/2006/relationships/image" Target="../media/image82.png"/><Relationship Id="rId7" Type="http://schemas.openxmlformats.org/officeDocument/2006/relationships/image" Target="../media/image112.png"/><Relationship Id="rId12" Type="http://schemas.openxmlformats.org/officeDocument/2006/relationships/image" Target="../media/image116.png"/><Relationship Id="rId2" Type="http://schemas.openxmlformats.org/officeDocument/2006/relationships/image" Target="../media/image109.png"/><Relationship Id="rId1" Type="http://schemas.openxmlformats.org/officeDocument/2006/relationships/slideLayout" Target="../slideLayouts/slideLayout96.xml"/><Relationship Id="rId6" Type="http://schemas.openxmlformats.org/officeDocument/2006/relationships/hyperlink" Target="http://sfdc.co/IntrotoAuthenticator" TargetMode="External"/><Relationship Id="rId11" Type="http://schemas.openxmlformats.org/officeDocument/2006/relationships/image" Target="../media/image115.png"/><Relationship Id="rId5" Type="http://schemas.openxmlformats.org/officeDocument/2006/relationships/image" Target="../media/image111.png"/><Relationship Id="rId10" Type="http://schemas.openxmlformats.org/officeDocument/2006/relationships/image" Target="../media/image114.png"/><Relationship Id="rId4" Type="http://schemas.openxmlformats.org/officeDocument/2006/relationships/image" Target="../media/image110.png"/><Relationship Id="rId9"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12.xml"/><Relationship Id="rId1" Type="http://schemas.openxmlformats.org/officeDocument/2006/relationships/slideLayout" Target="../slideLayouts/slideLayout65.xml"/><Relationship Id="rId5" Type="http://schemas.openxmlformats.org/officeDocument/2006/relationships/image" Target="../media/image118.png"/><Relationship Id="rId4" Type="http://schemas.openxmlformats.org/officeDocument/2006/relationships/image" Target="../media/image82.png"/></Relationships>
</file>

<file path=ppt/slides/_rels/slide14.xml.rels><?xml version="1.0" encoding="UTF-8" standalone="yes"?>
<Relationships xmlns="http://schemas.openxmlformats.org/package/2006/relationships"><Relationship Id="rId3" Type="http://schemas.openxmlformats.org/officeDocument/2006/relationships/hyperlink" Target="https://tools.ietf.org/html/rfc6238" TargetMode="External"/><Relationship Id="rId7" Type="http://schemas.openxmlformats.org/officeDocument/2006/relationships/image" Target="../media/image122.png"/><Relationship Id="rId2" Type="http://schemas.openxmlformats.org/officeDocument/2006/relationships/image" Target="../media/image118.png"/><Relationship Id="rId1" Type="http://schemas.openxmlformats.org/officeDocument/2006/relationships/slideLayout" Target="../slideLayouts/slideLayout83.xml"/><Relationship Id="rId6" Type="http://schemas.openxmlformats.org/officeDocument/2006/relationships/image" Target="../media/image121.png"/><Relationship Id="rId5" Type="http://schemas.openxmlformats.org/officeDocument/2006/relationships/image" Target="../media/image120.png"/><Relationship Id="rId4" Type="http://schemas.openxmlformats.org/officeDocument/2006/relationships/image" Target="../media/image119.png"/></Relationships>
</file>

<file path=ppt/slides/_rels/slide15.xml.rels><?xml version="1.0" encoding="UTF-8" standalone="yes"?>
<Relationships xmlns="http://schemas.openxmlformats.org/package/2006/relationships"><Relationship Id="rId3" Type="http://schemas.openxmlformats.org/officeDocument/2006/relationships/hyperlink" Target="https://www.yubico.com/authentication-standards/fido-u2f/" TargetMode="External"/><Relationship Id="rId2" Type="http://schemas.openxmlformats.org/officeDocument/2006/relationships/notesSlide" Target="../notesSlides/notesSlide13.xml"/><Relationship Id="rId1" Type="http://schemas.openxmlformats.org/officeDocument/2006/relationships/slideLayout" Target="../slideLayouts/slideLayout63.xml"/><Relationship Id="rId5" Type="http://schemas.openxmlformats.org/officeDocument/2006/relationships/image" Target="../media/image112.png"/><Relationship Id="rId4" Type="http://schemas.openxmlformats.org/officeDocument/2006/relationships/hyperlink" Target="https://webauthn.guide" TargetMode="External"/></Relationships>
</file>

<file path=ppt/slides/_rels/slide1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3.png"/><Relationship Id="rId1" Type="http://schemas.openxmlformats.org/officeDocument/2006/relationships/slideLayout" Target="../slideLayouts/slideLayout6.xml"/><Relationship Id="rId4" Type="http://schemas.openxmlformats.org/officeDocument/2006/relationships/hyperlink" Target="https://fidoalliance.org/fido2/fido2-web-authentication-webauthn/" TargetMode="Externa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8.xml"/></Relationships>
</file>

<file path=ppt/slides/_rels/slide19.xml.rels><?xml version="1.0" encoding="UTF-8" standalone="yes"?>
<Relationships xmlns="http://schemas.openxmlformats.org/package/2006/relationships"><Relationship Id="rId8" Type="http://schemas.openxmlformats.org/officeDocument/2006/relationships/hyperlink" Target="https://trailhead.salesforce.com/en/content/learn/modules/security_basics" TargetMode="External"/><Relationship Id="rId3" Type="http://schemas.openxmlformats.org/officeDocument/2006/relationships/hyperlink" Target="https://help.salesforce.com/apex/HTViewSolution?urlname=Salesforce-Multi-Factor-Authentication-FAQ" TargetMode="External"/><Relationship Id="rId7" Type="http://schemas.openxmlformats.org/officeDocument/2006/relationships/hyperlink" Target="http://salesforce.vidyard.com/watch/2bNpL87E3J3pkZ9uJaTOvA" TargetMode="External"/><Relationship Id="rId12" Type="http://schemas.openxmlformats.org/officeDocument/2006/relationships/image" Target="../media/image125.png"/><Relationship Id="rId2" Type="http://schemas.openxmlformats.org/officeDocument/2006/relationships/hyperlink" Target="https://salesforce.vidyard.com/watch/Zs9r7CyxF6Wu9rfNmMnmFf" TargetMode="External"/><Relationship Id="rId1" Type="http://schemas.openxmlformats.org/officeDocument/2006/relationships/slideLayout" Target="../slideLayouts/slideLayout86.xml"/><Relationship Id="rId6" Type="http://schemas.openxmlformats.org/officeDocument/2006/relationships/image" Target="../media/image123.png"/><Relationship Id="rId11" Type="http://schemas.openxmlformats.org/officeDocument/2006/relationships/hyperlink" Target="http://www.salesforce.com/success-mfa" TargetMode="External"/><Relationship Id="rId5" Type="http://schemas.openxmlformats.org/officeDocument/2006/relationships/hyperlink" Target="http://salesforce.vidyard.com/watch/O3rQLAtVX0Z4lLjdOvVFYQ" TargetMode="External"/><Relationship Id="rId10" Type="http://schemas.openxmlformats.org/officeDocument/2006/relationships/image" Target="../media/image124.tiff"/><Relationship Id="rId4" Type="http://schemas.openxmlformats.org/officeDocument/2006/relationships/hyperlink" Target="https://www.salesforce.com/content/dam/web/en_us/www/documents/guides/mfa-quick-admin-guide.pdf" TargetMode="External"/><Relationship Id="rId9" Type="http://schemas.openxmlformats.org/officeDocument/2006/relationships/hyperlink" Target="https://trailhead.salesforce.com/en/content/learn/modules/identity_login"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8.xml"/></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8.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9.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16.xml"/><Relationship Id="rId4" Type="http://schemas.openxmlformats.org/officeDocument/2006/relationships/hyperlink" Target="https://enterprise.verizon.com/resources/reports/dbir/"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okta.com/infographic/one-minute-whitepaper-the-anatomy-of-account-takeover-attacks/" TargetMode="External"/><Relationship Id="rId2" Type="http://schemas.openxmlformats.org/officeDocument/2006/relationships/notesSlide" Target="../notesSlides/notesSlide6.xml"/><Relationship Id="rId1" Type="http://schemas.openxmlformats.org/officeDocument/2006/relationships/slideLayout" Target="../slideLayouts/slideLayout115.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77.png"/><Relationship Id="rId7" Type="http://schemas.openxmlformats.org/officeDocument/2006/relationships/image" Target="../media/image81.png"/><Relationship Id="rId2" Type="http://schemas.openxmlformats.org/officeDocument/2006/relationships/notesSlide" Target="../notesSlides/notesSlide7.xml"/><Relationship Id="rId1" Type="http://schemas.openxmlformats.org/officeDocument/2006/relationships/slideLayout" Target="../slideLayouts/slideLayout60.xml"/><Relationship Id="rId6" Type="http://schemas.openxmlformats.org/officeDocument/2006/relationships/image" Target="../media/image80.png"/><Relationship Id="rId5" Type="http://schemas.openxmlformats.org/officeDocument/2006/relationships/image" Target="../media/image79.png"/><Relationship Id="rId10" Type="http://schemas.openxmlformats.org/officeDocument/2006/relationships/image" Target="../media/image84.png"/><Relationship Id="rId4" Type="http://schemas.openxmlformats.org/officeDocument/2006/relationships/image" Target="../media/image78.png"/><Relationship Id="rId9" Type="http://schemas.openxmlformats.org/officeDocument/2006/relationships/image" Target="../media/image8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5.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Shape 146"/>
          <p:cNvSpPr txBox="1">
            <a:spLocks noGrp="1"/>
          </p:cNvSpPr>
          <p:nvPr>
            <p:ph type="body" idx="1"/>
          </p:nvPr>
        </p:nvSpPr>
        <p:spPr>
          <a:xfrm>
            <a:off x="338325" y="943667"/>
            <a:ext cx="11394900" cy="4510199"/>
          </a:xfrm>
          <a:prstGeom prst="rect">
            <a:avLst/>
          </a:prstGeom>
          <a:noFill/>
          <a:ln>
            <a:noFill/>
          </a:ln>
        </p:spPr>
        <p:txBody>
          <a:bodyPr lIns="91425" tIns="91425" rIns="91425" bIns="91425" anchor="t" anchorCtr="0">
            <a:noAutofit/>
          </a:bodyPr>
          <a:lstStyle/>
          <a:p>
            <a:pPr marL="0" marR="0" lvl="0" indent="0" algn="l" rtl="0">
              <a:lnSpc>
                <a:spcPct val="150000"/>
              </a:lnSpc>
              <a:spcBef>
                <a:spcPts val="0"/>
              </a:spcBef>
              <a:spcAft>
                <a:spcPts val="0"/>
              </a:spcAft>
              <a:buNone/>
            </a:pPr>
            <a:r>
              <a:rPr lang="de-DE" sz="3200" dirty="0">
                <a:solidFill>
                  <a:srgbClr val="434343"/>
                </a:solidFill>
                <a:latin typeface="Salesforce Sans" panose="020B0505020202020203" pitchFamily="34" charset="77"/>
              </a:rPr>
              <a:t>Willkommen!</a:t>
            </a:r>
          </a:p>
          <a:p>
            <a:pPr marL="0" lvl="0" indent="0" rtl="0">
              <a:lnSpc>
                <a:spcPct val="100000"/>
              </a:lnSpc>
              <a:spcBef>
                <a:spcPts val="0"/>
              </a:spcBef>
              <a:spcAft>
                <a:spcPts val="0"/>
              </a:spcAft>
              <a:buNone/>
            </a:pPr>
            <a:endParaRPr sz="3200" dirty="0">
              <a:solidFill>
                <a:srgbClr val="434343"/>
              </a:solidFill>
              <a:latin typeface="Salesforce Sans" panose="020B0505020202020203" pitchFamily="34" charset="77"/>
            </a:endParaRPr>
          </a:p>
          <a:p>
            <a:pPr marL="0" lvl="0" indent="0" rtl="0">
              <a:lnSpc>
                <a:spcPct val="100000"/>
              </a:lnSpc>
              <a:spcBef>
                <a:spcPts val="0"/>
              </a:spcBef>
              <a:spcAft>
                <a:spcPts val="0"/>
              </a:spcAft>
              <a:buClr>
                <a:schemeClr val="dk1"/>
              </a:buClr>
              <a:buSzPct val="25000"/>
              <a:buFont typeface="Arial"/>
              <a:buNone/>
            </a:pPr>
            <a:r>
              <a:rPr lang="de-DE" sz="3200" dirty="0">
                <a:solidFill>
                  <a:srgbClr val="434343"/>
                </a:solidFill>
                <a:latin typeface="Salesforce Sans" panose="020B0505020202020203" pitchFamily="34" charset="77"/>
              </a:rPr>
              <a:t>Dies ist eine anpassbare Präsentation, mit der Sie Ihr Unternehmen in die Multi-Faktor-Authentifizierung (MFA) einführen, die Zustimmung von Führungskräften gewinnen und Beteiligte über den Wert der Aktivierung von MFA für Salesforce-Benutzer informieren können. Sie können nach Belieben Anpassungen an Ihr Unternehmen und Ihre Anwendungsfälle vornehmen.</a:t>
            </a:r>
          </a:p>
        </p:txBody>
      </p:sp>
    </p:spTree>
    <p:extLst>
      <p:ext uri="{BB962C8B-B14F-4D97-AF65-F5344CB8AC3E}">
        <p14:creationId xmlns:p14="http://schemas.microsoft.com/office/powerpoint/2010/main" val="145243159"/>
      </p:ext>
    </p:extLst>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81"/>
        <p:cNvGrpSpPr/>
        <p:nvPr/>
      </p:nvGrpSpPr>
      <p:grpSpPr>
        <a:xfrm>
          <a:off x="0" y="0"/>
          <a:ext cx="0" cy="0"/>
          <a:chOff x="0" y="0"/>
          <a:chExt cx="0" cy="0"/>
        </a:xfrm>
      </p:grpSpPr>
      <p:sp>
        <p:nvSpPr>
          <p:cNvPr id="1182" name="Google Shape;1182;p161"/>
          <p:cNvSpPr/>
          <p:nvPr/>
        </p:nvSpPr>
        <p:spPr>
          <a:xfrm>
            <a:off x="4118511" y="1341120"/>
            <a:ext cx="3975300" cy="4361700"/>
          </a:xfrm>
          <a:prstGeom prst="rect">
            <a:avLst/>
          </a:prstGeom>
          <a:solidFill>
            <a:srgbClr val="ACDFFD"/>
          </a:solidFill>
          <a:ln>
            <a:noFill/>
          </a:ln>
        </p:spPr>
        <p:txBody>
          <a:bodyPr spcFirstLastPara="1" wrap="square" lIns="38050" tIns="38050" rIns="38050" bIns="38050" anchor="ctr" anchorCtr="0">
            <a:noAutofit/>
          </a:bodyPr>
          <a:lstStyle/>
          <a:p>
            <a:pPr marL="0" marR="0" lvl="0" indent="0" algn="ctr" rtl="0">
              <a:lnSpc>
                <a:spcPct val="90000"/>
              </a:lnSpc>
              <a:spcBef>
                <a:spcPts val="0"/>
              </a:spcBef>
              <a:spcAft>
                <a:spcPts val="0"/>
              </a:spcAft>
              <a:buNone/>
            </a:pPr>
            <a:endParaRPr sz="2400">
              <a:solidFill>
                <a:srgbClr val="205CA0"/>
              </a:solidFill>
              <a:latin typeface="Salesforce Sans"/>
              <a:ea typeface="Salesforce Sans"/>
              <a:cs typeface="Salesforce Sans"/>
              <a:sym typeface="Salesforce Sans"/>
            </a:endParaRPr>
          </a:p>
        </p:txBody>
      </p:sp>
      <p:sp>
        <p:nvSpPr>
          <p:cNvPr id="1183" name="Google Shape;1183;p161"/>
          <p:cNvSpPr/>
          <p:nvPr/>
        </p:nvSpPr>
        <p:spPr>
          <a:xfrm>
            <a:off x="8237021" y="1338267"/>
            <a:ext cx="3975300" cy="4361700"/>
          </a:xfrm>
          <a:prstGeom prst="rect">
            <a:avLst/>
          </a:prstGeom>
          <a:solidFill>
            <a:srgbClr val="ACDFFD"/>
          </a:solidFill>
          <a:ln>
            <a:noFill/>
          </a:ln>
        </p:spPr>
        <p:txBody>
          <a:bodyPr spcFirstLastPara="1" wrap="square" lIns="38050" tIns="38050" rIns="38050" bIns="38050" anchor="ctr" anchorCtr="0">
            <a:noAutofit/>
          </a:bodyPr>
          <a:lstStyle/>
          <a:p>
            <a:pPr marL="0" marR="0" lvl="0" indent="0" algn="ctr" rtl="0">
              <a:lnSpc>
                <a:spcPct val="90000"/>
              </a:lnSpc>
              <a:spcBef>
                <a:spcPts val="0"/>
              </a:spcBef>
              <a:spcAft>
                <a:spcPts val="0"/>
              </a:spcAft>
              <a:buNone/>
            </a:pPr>
            <a:endParaRPr sz="2400">
              <a:solidFill>
                <a:srgbClr val="205CA0"/>
              </a:solidFill>
              <a:latin typeface="Salesforce Sans"/>
              <a:ea typeface="Salesforce Sans"/>
              <a:cs typeface="Salesforce Sans"/>
              <a:sym typeface="Salesforce Sans"/>
            </a:endParaRPr>
          </a:p>
        </p:txBody>
      </p:sp>
      <p:sp>
        <p:nvSpPr>
          <p:cNvPr id="1184" name="Google Shape;1184;p161"/>
          <p:cNvSpPr/>
          <p:nvPr/>
        </p:nvSpPr>
        <p:spPr>
          <a:xfrm>
            <a:off x="0" y="1341120"/>
            <a:ext cx="3975300" cy="4361700"/>
          </a:xfrm>
          <a:prstGeom prst="rect">
            <a:avLst/>
          </a:prstGeom>
          <a:solidFill>
            <a:srgbClr val="D9D9D9"/>
          </a:solidFill>
          <a:ln>
            <a:noFill/>
          </a:ln>
        </p:spPr>
        <p:txBody>
          <a:bodyPr spcFirstLastPara="1" wrap="square" lIns="38050" tIns="38050" rIns="38050" bIns="38050" anchor="ctr" anchorCtr="0">
            <a:noAutofit/>
          </a:bodyPr>
          <a:lstStyle/>
          <a:p>
            <a:pPr marL="0" marR="0" lvl="0" indent="0" algn="ctr" rtl="0">
              <a:lnSpc>
                <a:spcPct val="90000"/>
              </a:lnSpc>
              <a:spcBef>
                <a:spcPts val="0"/>
              </a:spcBef>
              <a:spcAft>
                <a:spcPts val="0"/>
              </a:spcAft>
              <a:buNone/>
            </a:pPr>
            <a:endParaRPr sz="2400">
              <a:solidFill>
                <a:srgbClr val="205CA0"/>
              </a:solidFill>
              <a:latin typeface="Salesforce Sans"/>
              <a:ea typeface="Salesforce Sans"/>
              <a:cs typeface="Salesforce Sans"/>
              <a:sym typeface="Salesforce Sans"/>
            </a:endParaRPr>
          </a:p>
        </p:txBody>
      </p:sp>
      <p:pic>
        <p:nvPicPr>
          <p:cNvPr id="1185" name="Google Shape;1185;p161"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1186" name="Google Shape;1186;p161"/>
          <p:cNvSpPr txBox="1">
            <a:spLocks noGrp="1"/>
          </p:cNvSpPr>
          <p:nvPr>
            <p:ph type="title"/>
          </p:nvPr>
        </p:nvSpPr>
        <p:spPr>
          <a:xfrm>
            <a:off x="392195" y="392996"/>
            <a:ext cx="6893188" cy="7425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de-DE" dirty="0"/>
              <a:t>Optionen für den sicheren Zugriff auf Salesforce-Accounts</a:t>
            </a:r>
          </a:p>
        </p:txBody>
      </p:sp>
      <p:sp>
        <p:nvSpPr>
          <p:cNvPr id="1187" name="Google Shape;1187;p161"/>
          <p:cNvSpPr txBox="1">
            <a:spLocks noGrp="1"/>
          </p:cNvSpPr>
          <p:nvPr>
            <p:ph type="body" idx="1"/>
          </p:nvPr>
        </p:nvSpPr>
        <p:spPr>
          <a:xfrm>
            <a:off x="4821744" y="1564633"/>
            <a:ext cx="2568900" cy="690900"/>
          </a:xfrm>
          <a:prstGeom prst="rect">
            <a:avLst/>
          </a:prstGeom>
        </p:spPr>
        <p:txBody>
          <a:bodyPr spcFirstLastPara="1" wrap="square" lIns="0" tIns="0" rIns="0" bIns="0" anchor="t" anchorCtr="0">
            <a:noAutofit/>
          </a:bodyPr>
          <a:lstStyle/>
          <a:p>
            <a:pPr marL="0" lvl="0" indent="0" algn="ctr" rtl="0">
              <a:spcBef>
                <a:spcPts val="0"/>
              </a:spcBef>
              <a:spcAft>
                <a:spcPts val="0"/>
              </a:spcAft>
              <a:buNone/>
            </a:pPr>
            <a:r>
              <a:rPr lang="de-DE" sz="2300" b="1">
                <a:solidFill>
                  <a:schemeClr val="dk1"/>
                </a:solidFill>
              </a:rPr>
              <a:t>MFA</a:t>
            </a:r>
          </a:p>
          <a:p>
            <a:pPr marL="0" lvl="0" indent="0" algn="ctr" rtl="0">
              <a:spcBef>
                <a:spcPts val="300"/>
              </a:spcBef>
              <a:spcAft>
                <a:spcPts val="300"/>
              </a:spcAft>
              <a:buNone/>
            </a:pPr>
            <a:r>
              <a:rPr lang="de-DE" sz="1500">
                <a:solidFill>
                  <a:schemeClr val="dk1"/>
                </a:solidFill>
              </a:rPr>
              <a:t>Benutzer-Accounts sichern</a:t>
            </a:r>
          </a:p>
        </p:txBody>
      </p:sp>
      <p:sp>
        <p:nvSpPr>
          <p:cNvPr id="1188" name="Google Shape;1188;p161"/>
          <p:cNvSpPr txBox="1">
            <a:spLocks noGrp="1"/>
          </p:cNvSpPr>
          <p:nvPr>
            <p:ph type="body" idx="1"/>
          </p:nvPr>
        </p:nvSpPr>
        <p:spPr>
          <a:xfrm>
            <a:off x="4296880" y="2606908"/>
            <a:ext cx="3449400" cy="1409100"/>
          </a:xfrm>
          <a:prstGeom prst="rect">
            <a:avLst/>
          </a:prstGeom>
        </p:spPr>
        <p:txBody>
          <a:bodyPr spcFirstLastPara="1" wrap="square" lIns="0" tIns="0" rIns="0" bIns="0" anchor="t" anchorCtr="0">
            <a:noAutofit/>
          </a:bodyPr>
          <a:lstStyle/>
          <a:p>
            <a:pPr marL="0" lvl="0" indent="0" algn="ctr" rtl="0">
              <a:lnSpc>
                <a:spcPct val="115000"/>
              </a:lnSpc>
              <a:spcBef>
                <a:spcPts val="0"/>
              </a:spcBef>
              <a:spcAft>
                <a:spcPts val="0"/>
              </a:spcAft>
              <a:buNone/>
            </a:pPr>
            <a:r>
              <a:rPr lang="de-DE"/>
              <a:t>Jede Anmeldung</a:t>
            </a:r>
          </a:p>
          <a:p>
            <a:pPr marL="0" lvl="0" indent="0" algn="ctr" rtl="0">
              <a:lnSpc>
                <a:spcPct val="100000"/>
              </a:lnSpc>
              <a:spcBef>
                <a:spcPts val="1600"/>
              </a:spcBef>
              <a:spcAft>
                <a:spcPts val="0"/>
              </a:spcAft>
              <a:buNone/>
            </a:pPr>
            <a:r>
              <a:rPr lang="de-DE"/>
              <a:t>Erfordert eine </a:t>
            </a:r>
            <a:r>
              <a:rPr lang="de-DE" b="1"/>
              <a:t>robuste</a:t>
            </a:r>
            <a:r>
              <a:rPr lang="de-DE"/>
              <a:t> Überprüfungsmethode zur Überprüfung der Identität </a:t>
            </a:r>
          </a:p>
          <a:p>
            <a:pPr marL="0" lvl="0" indent="0" algn="ctr" rtl="0">
              <a:lnSpc>
                <a:spcPct val="100000"/>
              </a:lnSpc>
              <a:spcBef>
                <a:spcPts val="1100"/>
              </a:spcBef>
              <a:spcAft>
                <a:spcPts val="1100"/>
              </a:spcAft>
              <a:buNone/>
            </a:pPr>
            <a:endParaRPr dirty="0">
              <a:solidFill>
                <a:schemeClr val="lt2"/>
              </a:solidFill>
            </a:endParaRPr>
          </a:p>
        </p:txBody>
      </p:sp>
      <p:sp>
        <p:nvSpPr>
          <p:cNvPr id="1189" name="Google Shape;1189;p161"/>
          <p:cNvSpPr txBox="1">
            <a:spLocks noGrp="1"/>
          </p:cNvSpPr>
          <p:nvPr>
            <p:ph type="body" idx="1"/>
          </p:nvPr>
        </p:nvSpPr>
        <p:spPr>
          <a:xfrm>
            <a:off x="273129" y="2606921"/>
            <a:ext cx="3452700" cy="1869300"/>
          </a:xfrm>
          <a:prstGeom prst="rect">
            <a:avLst/>
          </a:prstGeom>
        </p:spPr>
        <p:txBody>
          <a:bodyPr spcFirstLastPara="1" wrap="square" lIns="0" tIns="0" rIns="0" bIns="0" anchor="t" anchorCtr="0">
            <a:noAutofit/>
          </a:bodyPr>
          <a:lstStyle/>
          <a:p>
            <a:pPr marL="0" lvl="0" indent="0" algn="ctr" rtl="0">
              <a:lnSpc>
                <a:spcPct val="115000"/>
              </a:lnSpc>
              <a:spcBef>
                <a:spcPts val="0"/>
              </a:spcBef>
              <a:spcAft>
                <a:spcPts val="0"/>
              </a:spcAft>
              <a:buNone/>
            </a:pPr>
            <a:r>
              <a:rPr lang="de-DE" dirty="0"/>
              <a:t>Anmeldungen von nicht erkannten Browsern oder Anwendungen</a:t>
            </a:r>
          </a:p>
          <a:p>
            <a:pPr marL="0" lvl="0" indent="0" algn="ctr" rtl="0">
              <a:lnSpc>
                <a:spcPct val="115000"/>
              </a:lnSpc>
              <a:spcBef>
                <a:spcPts val="1600"/>
              </a:spcBef>
              <a:spcAft>
                <a:spcPts val="0"/>
              </a:spcAft>
              <a:buNone/>
            </a:pPr>
            <a:r>
              <a:rPr lang="de-DE" dirty="0"/>
              <a:t>Erfordert eine Überprüfungsmethode zur Verifizierung der Identität</a:t>
            </a:r>
          </a:p>
          <a:p>
            <a:pPr marL="0" lvl="0" indent="0" algn="ctr" rtl="0">
              <a:lnSpc>
                <a:spcPct val="115000"/>
              </a:lnSpc>
              <a:spcBef>
                <a:spcPts val="1300"/>
              </a:spcBef>
              <a:spcAft>
                <a:spcPts val="0"/>
              </a:spcAft>
              <a:buNone/>
            </a:pPr>
            <a:endParaRPr dirty="0">
              <a:solidFill>
                <a:schemeClr val="lt2"/>
              </a:solidFill>
            </a:endParaRPr>
          </a:p>
        </p:txBody>
      </p:sp>
      <p:sp>
        <p:nvSpPr>
          <p:cNvPr id="1190" name="Google Shape;1190;p161"/>
          <p:cNvSpPr txBox="1">
            <a:spLocks noGrp="1"/>
          </p:cNvSpPr>
          <p:nvPr>
            <p:ph type="body" idx="1"/>
          </p:nvPr>
        </p:nvSpPr>
        <p:spPr>
          <a:xfrm>
            <a:off x="8559836" y="1564640"/>
            <a:ext cx="3205500" cy="690900"/>
          </a:xfrm>
          <a:prstGeom prst="rect">
            <a:avLst/>
          </a:prstGeom>
        </p:spPr>
        <p:txBody>
          <a:bodyPr spcFirstLastPara="1" wrap="square" lIns="0" tIns="0" rIns="0" bIns="0" anchor="t" anchorCtr="0">
            <a:noAutofit/>
          </a:bodyPr>
          <a:lstStyle/>
          <a:p>
            <a:pPr marL="0" lvl="0" indent="0" algn="ctr" rtl="0">
              <a:spcBef>
                <a:spcPts val="0"/>
              </a:spcBef>
              <a:spcAft>
                <a:spcPts val="0"/>
              </a:spcAft>
              <a:buNone/>
            </a:pPr>
            <a:r>
              <a:rPr lang="de-DE" sz="2300" b="1">
                <a:solidFill>
                  <a:schemeClr val="dk1"/>
                </a:solidFill>
              </a:rPr>
              <a:t>Single Sign-On (SSO)</a:t>
            </a:r>
          </a:p>
          <a:p>
            <a:pPr marL="0" lvl="0" indent="0" algn="ctr" rtl="0">
              <a:spcBef>
                <a:spcPts val="300"/>
              </a:spcBef>
              <a:spcAft>
                <a:spcPts val="300"/>
              </a:spcAft>
              <a:buNone/>
            </a:pPr>
            <a:r>
              <a:rPr lang="de-DE" sz="1500">
                <a:solidFill>
                  <a:schemeClr val="dk1"/>
                </a:solidFill>
              </a:rPr>
              <a:t>Anwendungen sichern</a:t>
            </a:r>
          </a:p>
        </p:txBody>
      </p:sp>
      <p:pic>
        <p:nvPicPr>
          <p:cNvPr id="1191" name="Google Shape;1191;p161"/>
          <p:cNvPicPr preferRelativeResize="0"/>
          <p:nvPr/>
        </p:nvPicPr>
        <p:blipFill>
          <a:blip r:embed="rId4">
            <a:alphaModFix/>
          </a:blip>
          <a:stretch>
            <a:fillRect/>
          </a:stretch>
        </p:blipFill>
        <p:spPr>
          <a:xfrm>
            <a:off x="9306177" y="4739240"/>
            <a:ext cx="699639" cy="341376"/>
          </a:xfrm>
          <a:prstGeom prst="rect">
            <a:avLst/>
          </a:prstGeom>
          <a:noFill/>
          <a:ln>
            <a:noFill/>
          </a:ln>
        </p:spPr>
      </p:pic>
      <p:pic>
        <p:nvPicPr>
          <p:cNvPr id="1192" name="Google Shape;1192;p161"/>
          <p:cNvPicPr preferRelativeResize="0"/>
          <p:nvPr/>
        </p:nvPicPr>
        <p:blipFill>
          <a:blip r:embed="rId5">
            <a:alphaModFix/>
          </a:blip>
          <a:stretch>
            <a:fillRect/>
          </a:stretch>
        </p:blipFill>
        <p:spPr>
          <a:xfrm>
            <a:off x="10183897" y="4763624"/>
            <a:ext cx="694764" cy="231587"/>
          </a:xfrm>
          <a:prstGeom prst="rect">
            <a:avLst/>
          </a:prstGeom>
          <a:noFill/>
          <a:ln>
            <a:noFill/>
          </a:ln>
        </p:spPr>
      </p:pic>
      <p:pic>
        <p:nvPicPr>
          <p:cNvPr id="1193" name="Google Shape;1193;p161"/>
          <p:cNvPicPr preferRelativeResize="0"/>
          <p:nvPr/>
        </p:nvPicPr>
        <p:blipFill>
          <a:blip r:embed="rId6">
            <a:alphaModFix/>
          </a:blip>
          <a:stretch>
            <a:fillRect/>
          </a:stretch>
        </p:blipFill>
        <p:spPr>
          <a:xfrm>
            <a:off x="8663223" y="4739240"/>
            <a:ext cx="487542" cy="338556"/>
          </a:xfrm>
          <a:prstGeom prst="rect">
            <a:avLst/>
          </a:prstGeom>
          <a:noFill/>
          <a:ln>
            <a:noFill/>
          </a:ln>
        </p:spPr>
      </p:pic>
      <p:pic>
        <p:nvPicPr>
          <p:cNvPr id="1194" name="Google Shape;1194;p161"/>
          <p:cNvPicPr preferRelativeResize="0"/>
          <p:nvPr/>
        </p:nvPicPr>
        <p:blipFill>
          <a:blip r:embed="rId7">
            <a:alphaModFix/>
          </a:blip>
          <a:stretch>
            <a:fillRect/>
          </a:stretch>
        </p:blipFill>
        <p:spPr>
          <a:xfrm>
            <a:off x="11056752" y="4763624"/>
            <a:ext cx="729044" cy="235178"/>
          </a:xfrm>
          <a:prstGeom prst="rect">
            <a:avLst/>
          </a:prstGeom>
          <a:noFill/>
          <a:ln>
            <a:noFill/>
          </a:ln>
        </p:spPr>
      </p:pic>
      <p:sp>
        <p:nvSpPr>
          <p:cNvPr id="1195" name="Google Shape;1195;p161"/>
          <p:cNvSpPr txBox="1">
            <a:spLocks noGrp="1"/>
          </p:cNvSpPr>
          <p:nvPr>
            <p:ph type="body" idx="1"/>
          </p:nvPr>
        </p:nvSpPr>
        <p:spPr>
          <a:xfrm>
            <a:off x="397696" y="1564633"/>
            <a:ext cx="3203700" cy="690900"/>
          </a:xfrm>
          <a:prstGeom prst="rect">
            <a:avLst/>
          </a:prstGeom>
        </p:spPr>
        <p:txBody>
          <a:bodyPr spcFirstLastPara="1" wrap="square" lIns="0" tIns="0" rIns="0" bIns="0" anchor="t" anchorCtr="0">
            <a:noAutofit/>
          </a:bodyPr>
          <a:lstStyle/>
          <a:p>
            <a:pPr marL="0" lvl="0" indent="0" algn="ctr" rtl="0">
              <a:spcBef>
                <a:spcPts val="0"/>
              </a:spcBef>
              <a:spcAft>
                <a:spcPts val="0"/>
              </a:spcAft>
              <a:buNone/>
            </a:pPr>
            <a:r>
              <a:rPr lang="de-DE" b="1" dirty="0">
                <a:solidFill>
                  <a:schemeClr val="dk1"/>
                </a:solidFill>
              </a:rPr>
              <a:t>Geräteaktivierung</a:t>
            </a:r>
            <a:r>
              <a:rPr lang="de-DE" b="1" baseline="30000" dirty="0">
                <a:solidFill>
                  <a:schemeClr val="dk1"/>
                </a:solidFill>
              </a:rPr>
              <a:t>*</a:t>
            </a:r>
          </a:p>
          <a:p>
            <a:pPr marL="0" lvl="0" indent="0" algn="ctr" rtl="0">
              <a:spcBef>
                <a:spcPts val="300"/>
              </a:spcBef>
              <a:spcAft>
                <a:spcPts val="300"/>
              </a:spcAft>
              <a:buNone/>
            </a:pPr>
            <a:r>
              <a:rPr lang="de-DE" sz="1500" dirty="0">
                <a:solidFill>
                  <a:schemeClr val="dk1"/>
                </a:solidFill>
              </a:rPr>
              <a:t>Anmeldungen von neuen</a:t>
            </a:r>
            <a:br>
              <a:rPr lang="de-DE" sz="1500" dirty="0">
                <a:solidFill>
                  <a:schemeClr val="dk1"/>
                </a:solidFill>
              </a:rPr>
            </a:br>
            <a:r>
              <a:rPr lang="de-DE" sz="1500" dirty="0">
                <a:solidFill>
                  <a:schemeClr val="dk1"/>
                </a:solidFill>
              </a:rPr>
              <a:t>Geräten verifizieren</a:t>
            </a:r>
          </a:p>
        </p:txBody>
      </p:sp>
      <p:sp>
        <p:nvSpPr>
          <p:cNvPr id="1196" name="Google Shape;1196;p161"/>
          <p:cNvSpPr txBox="1">
            <a:spLocks noGrp="1"/>
          </p:cNvSpPr>
          <p:nvPr>
            <p:ph type="body" idx="1"/>
          </p:nvPr>
        </p:nvSpPr>
        <p:spPr>
          <a:xfrm>
            <a:off x="197015" y="5087767"/>
            <a:ext cx="3599733" cy="548700"/>
          </a:xfrm>
          <a:prstGeom prst="rect">
            <a:avLst/>
          </a:prstGeom>
        </p:spPr>
        <p:txBody>
          <a:bodyPr spcFirstLastPara="1" wrap="square" lIns="0" tIns="0" rIns="0" bIns="0" anchor="t" anchorCtr="0">
            <a:noAutofit/>
          </a:bodyPr>
          <a:lstStyle/>
          <a:p>
            <a:pPr marL="0" lvl="0" indent="0" algn="l" rtl="0">
              <a:lnSpc>
                <a:spcPct val="115000"/>
              </a:lnSpc>
              <a:spcBef>
                <a:spcPts val="1300"/>
              </a:spcBef>
              <a:spcAft>
                <a:spcPts val="0"/>
              </a:spcAft>
              <a:buNone/>
            </a:pPr>
            <a:r>
              <a:rPr lang="de-DE" sz="900" i="1" dirty="0">
                <a:solidFill>
                  <a:schemeClr val="accent5"/>
                </a:solidFill>
              </a:rPr>
              <a:t>* Verfügbar in Marketing Cloud – Email, Mobile und Journeys sowie in auf der Salesforce Platform basierenden Produkten</a:t>
            </a:r>
          </a:p>
          <a:p>
            <a:pPr marL="0" lvl="0" indent="0" algn="ctr" rtl="0">
              <a:lnSpc>
                <a:spcPct val="115000"/>
              </a:lnSpc>
              <a:spcBef>
                <a:spcPts val="1300"/>
              </a:spcBef>
              <a:spcAft>
                <a:spcPts val="0"/>
              </a:spcAft>
              <a:buNone/>
            </a:pPr>
            <a:endParaRPr dirty="0">
              <a:solidFill>
                <a:schemeClr val="lt2"/>
              </a:solidFill>
            </a:endParaRPr>
          </a:p>
        </p:txBody>
      </p:sp>
      <p:sp>
        <p:nvSpPr>
          <p:cNvPr id="1197" name="Google Shape;1197;p161"/>
          <p:cNvSpPr txBox="1">
            <a:spLocks noGrp="1"/>
          </p:cNvSpPr>
          <p:nvPr>
            <p:ph type="body" idx="1"/>
          </p:nvPr>
        </p:nvSpPr>
        <p:spPr>
          <a:xfrm>
            <a:off x="8437869" y="2606921"/>
            <a:ext cx="3449400" cy="1409100"/>
          </a:xfrm>
          <a:prstGeom prst="rect">
            <a:avLst/>
          </a:prstGeom>
        </p:spPr>
        <p:txBody>
          <a:bodyPr spcFirstLastPara="1" wrap="square" lIns="0" tIns="0" rIns="0" bIns="0" anchor="t" anchorCtr="0">
            <a:noAutofit/>
          </a:bodyPr>
          <a:lstStyle/>
          <a:p>
            <a:pPr marL="0" lvl="0" indent="0" algn="ctr" rtl="0">
              <a:lnSpc>
                <a:spcPct val="100000"/>
              </a:lnSpc>
              <a:spcBef>
                <a:spcPts val="0"/>
              </a:spcBef>
              <a:spcAft>
                <a:spcPts val="0"/>
              </a:spcAft>
              <a:buNone/>
            </a:pPr>
            <a:r>
              <a:rPr lang="de-DE" dirty="0"/>
              <a:t>Einmal anmelden und auf mehrere Anwendungen zugreifen</a:t>
            </a:r>
          </a:p>
          <a:p>
            <a:pPr marL="0" lvl="0" indent="0" algn="ctr" rtl="0">
              <a:lnSpc>
                <a:spcPct val="100000"/>
              </a:lnSpc>
              <a:spcBef>
                <a:spcPts val="1600"/>
              </a:spcBef>
              <a:spcAft>
                <a:spcPts val="0"/>
              </a:spcAft>
              <a:buNone/>
            </a:pPr>
            <a:r>
              <a:rPr lang="de-DE" dirty="0"/>
              <a:t>Reduziert kennwortbedingte Risiken</a:t>
            </a:r>
          </a:p>
          <a:p>
            <a:pPr marL="0" lvl="0" indent="0" algn="ctr" rtl="0">
              <a:lnSpc>
                <a:spcPct val="100000"/>
              </a:lnSpc>
              <a:spcBef>
                <a:spcPts val="1100"/>
              </a:spcBef>
              <a:spcAft>
                <a:spcPts val="1100"/>
              </a:spcAft>
              <a:buNone/>
            </a:pPr>
            <a:endParaRPr dirty="0">
              <a:solidFill>
                <a:schemeClr val="lt2"/>
              </a:solidFill>
            </a:endParaRPr>
          </a:p>
        </p:txBody>
      </p:sp>
      <p:grpSp>
        <p:nvGrpSpPr>
          <p:cNvPr id="1198" name="Google Shape;1198;p161"/>
          <p:cNvGrpSpPr/>
          <p:nvPr/>
        </p:nvGrpSpPr>
        <p:grpSpPr>
          <a:xfrm>
            <a:off x="5085101" y="5288126"/>
            <a:ext cx="6149885" cy="1204031"/>
            <a:chOff x="6779931" y="5217750"/>
            <a:chExt cx="3829080" cy="381300"/>
          </a:xfrm>
        </p:grpSpPr>
        <p:pic>
          <p:nvPicPr>
            <p:cNvPr id="1199" name="Google Shape;1199;p161"/>
            <p:cNvPicPr preferRelativeResize="0"/>
            <p:nvPr/>
          </p:nvPicPr>
          <p:blipFill rotWithShape="1">
            <a:blip r:embed="rId8">
              <a:alphaModFix/>
            </a:blip>
            <a:srcRect/>
            <a:stretch/>
          </p:blipFill>
          <p:spPr>
            <a:xfrm>
              <a:off x="6785157" y="5225652"/>
              <a:ext cx="3823854" cy="341869"/>
            </a:xfrm>
            <a:prstGeom prst="rect">
              <a:avLst/>
            </a:prstGeom>
            <a:noFill/>
            <a:ln>
              <a:noFill/>
            </a:ln>
            <a:effectLst>
              <a:outerShdw dist="63500" dir="8100000" algn="tr" rotWithShape="0">
                <a:srgbClr val="000000">
                  <a:alpha val="40000"/>
                </a:srgbClr>
              </a:outerShdw>
            </a:effectLst>
          </p:spPr>
        </p:pic>
        <p:sp>
          <p:nvSpPr>
            <p:cNvPr id="1200" name="Google Shape;1200;p161"/>
            <p:cNvSpPr/>
            <p:nvPr/>
          </p:nvSpPr>
          <p:spPr>
            <a:xfrm>
              <a:off x="6779931" y="5217750"/>
              <a:ext cx="3823800" cy="381300"/>
            </a:xfrm>
            <a:prstGeom prst="rect">
              <a:avLst/>
            </a:prstGeom>
            <a:noFill/>
            <a:ln>
              <a:noFill/>
            </a:ln>
          </p:spPr>
          <p:txBody>
            <a:bodyPr spcFirstLastPara="1" wrap="square" lIns="121875" tIns="60925" rIns="121875" bIns="60925" anchor="ctr" anchorCtr="0">
              <a:noAutofit/>
            </a:bodyPr>
            <a:lstStyle/>
            <a:p>
              <a:pPr marL="0" marR="0" lvl="0" indent="0" algn="ctr" rtl="0">
                <a:spcBef>
                  <a:spcPts val="0"/>
                </a:spcBef>
                <a:spcAft>
                  <a:spcPts val="1000"/>
                </a:spcAft>
                <a:buNone/>
              </a:pPr>
              <a:r>
                <a:rPr lang="de-DE" sz="2400" b="1" dirty="0">
                  <a:solidFill>
                    <a:srgbClr val="EFEFEF"/>
                  </a:solidFill>
                  <a:latin typeface="Salesforce Sans"/>
                  <a:ea typeface="Salesforce Sans"/>
                  <a:cs typeface="Salesforce Sans"/>
                  <a:sym typeface="Salesforce Sans"/>
                </a:rPr>
                <a:t>Erforderlich: MFA</a:t>
              </a:r>
            </a:p>
            <a:p>
              <a:pPr marL="0" marR="0" lvl="0" indent="0" algn="ctr" rtl="0">
                <a:spcBef>
                  <a:spcPts val="0"/>
                </a:spcBef>
                <a:spcAft>
                  <a:spcPts val="0"/>
                </a:spcAft>
                <a:buNone/>
              </a:pPr>
              <a:r>
                <a:rPr lang="de-DE" sz="1600" b="1" dirty="0">
                  <a:solidFill>
                    <a:srgbClr val="EFEFEF"/>
                  </a:solidFill>
                  <a:latin typeface="Salesforce Sans"/>
                  <a:ea typeface="Salesforce Sans"/>
                  <a:cs typeface="Salesforce Sans"/>
                  <a:sym typeface="Salesforce Sans"/>
                </a:rPr>
                <a:t>Einfachstes Benutzerkonzept: MFA und SSO</a:t>
              </a: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33"/>
        <p:cNvGrpSpPr/>
        <p:nvPr/>
      </p:nvGrpSpPr>
      <p:grpSpPr>
        <a:xfrm>
          <a:off x="0" y="0"/>
          <a:ext cx="0" cy="0"/>
          <a:chOff x="0" y="0"/>
          <a:chExt cx="0" cy="0"/>
        </a:xfrm>
      </p:grpSpPr>
      <p:sp>
        <p:nvSpPr>
          <p:cNvPr id="1234" name="Google Shape;1234;p166"/>
          <p:cNvSpPr/>
          <p:nvPr/>
        </p:nvSpPr>
        <p:spPr>
          <a:xfrm>
            <a:off x="10975974" y="413433"/>
            <a:ext cx="706500" cy="669300"/>
          </a:xfrm>
          <a:prstGeom prst="rect">
            <a:avLst/>
          </a:prstGeom>
          <a:solidFill>
            <a:srgbClr val="F4F4F4"/>
          </a:solidFill>
          <a:ln>
            <a:noFill/>
          </a:ln>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235" name="Google Shape;1235;p166"/>
          <p:cNvSpPr txBox="1">
            <a:spLocks noGrp="1"/>
          </p:cNvSpPr>
          <p:nvPr>
            <p:ph type="title"/>
          </p:nvPr>
        </p:nvSpPr>
        <p:spPr>
          <a:xfrm>
            <a:off x="428740" y="149225"/>
            <a:ext cx="8286300"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de-DE"/>
              <a:t>Clouds, die MFA bereits unterstützen</a:t>
            </a:r>
          </a:p>
        </p:txBody>
      </p:sp>
      <p:grpSp>
        <p:nvGrpSpPr>
          <p:cNvPr id="1236" name="Google Shape;1236;p166"/>
          <p:cNvGrpSpPr/>
          <p:nvPr/>
        </p:nvGrpSpPr>
        <p:grpSpPr>
          <a:xfrm>
            <a:off x="6728792" y="346407"/>
            <a:ext cx="5296670" cy="1406196"/>
            <a:chOff x="-2524069" y="0"/>
            <a:chExt cx="8028908" cy="2223586"/>
          </a:xfrm>
        </p:grpSpPr>
        <p:grpSp>
          <p:nvGrpSpPr>
            <p:cNvPr id="1237" name="Google Shape;1237;p166"/>
            <p:cNvGrpSpPr/>
            <p:nvPr/>
          </p:nvGrpSpPr>
          <p:grpSpPr>
            <a:xfrm flipH="1">
              <a:off x="-2524069" y="852441"/>
              <a:ext cx="5719507" cy="964948"/>
              <a:chOff x="-108" y="0"/>
              <a:chExt cx="5719507" cy="964948"/>
            </a:xfrm>
          </p:grpSpPr>
          <p:cxnSp>
            <p:nvCxnSpPr>
              <p:cNvPr id="1238" name="Google Shape;1238;p166"/>
              <p:cNvCxnSpPr/>
              <p:nvPr/>
            </p:nvCxnSpPr>
            <p:spPr>
              <a:xfrm rot="10800000">
                <a:off x="-108" y="458782"/>
                <a:ext cx="987300" cy="0"/>
              </a:xfrm>
              <a:prstGeom prst="straightConnector1">
                <a:avLst/>
              </a:prstGeom>
              <a:noFill/>
              <a:ln w="38100" cap="flat" cmpd="sng">
                <a:solidFill>
                  <a:srgbClr val="DFF2F7"/>
                </a:solidFill>
                <a:prstDash val="solid"/>
                <a:miter lim="400000"/>
                <a:headEnd type="none" w="sm" len="sm"/>
                <a:tailEnd type="none" w="sm" len="sm"/>
              </a:ln>
              <a:effectLst>
                <a:outerShdw blurRad="57150" dist="19050" dir="5400000" algn="bl" rotWithShape="0">
                  <a:srgbClr val="000000">
                    <a:alpha val="50000"/>
                  </a:srgbClr>
                </a:outerShdw>
              </a:effectLst>
            </p:spPr>
          </p:cxnSp>
          <p:sp>
            <p:nvSpPr>
              <p:cNvPr id="1239" name="Google Shape;1239;p166"/>
              <p:cNvSpPr/>
              <p:nvPr/>
            </p:nvSpPr>
            <p:spPr>
              <a:xfrm flipH="1">
                <a:off x="400648" y="0"/>
                <a:ext cx="5318751" cy="964948"/>
              </a:xfrm>
              <a:custGeom>
                <a:avLst/>
                <a:gdLst/>
                <a:ahLst/>
                <a:cxnLst/>
                <a:rect l="l" t="t" r="r" b="b"/>
                <a:pathLst>
                  <a:path w="21600" h="21533" extrusionOk="0">
                    <a:moveTo>
                      <a:pt x="0" y="0"/>
                    </a:moveTo>
                    <a:cubicBezTo>
                      <a:pt x="3291" y="776"/>
                      <a:pt x="6592" y="1125"/>
                      <a:pt x="9894" y="1047"/>
                    </a:cubicBezTo>
                    <a:cubicBezTo>
                      <a:pt x="12591" y="983"/>
                      <a:pt x="15286" y="634"/>
                      <a:pt x="17974" y="0"/>
                    </a:cubicBezTo>
                    <a:lnTo>
                      <a:pt x="21600" y="10237"/>
                    </a:lnTo>
                    <a:lnTo>
                      <a:pt x="17974" y="20475"/>
                    </a:lnTo>
                    <a:cubicBezTo>
                      <a:pt x="15286" y="21109"/>
                      <a:pt x="12591" y="21458"/>
                      <a:pt x="9894" y="21522"/>
                    </a:cubicBezTo>
                    <a:cubicBezTo>
                      <a:pt x="6592" y="21600"/>
                      <a:pt x="3291" y="21251"/>
                      <a:pt x="0" y="20475"/>
                    </a:cubicBezTo>
                    <a:lnTo>
                      <a:pt x="3626" y="10237"/>
                    </a:lnTo>
                    <a:lnTo>
                      <a:pt x="0" y="0"/>
                    </a:lnTo>
                    <a:close/>
                  </a:path>
                </a:pathLst>
              </a:custGeom>
              <a:solidFill>
                <a:srgbClr val="205CA0"/>
              </a:solidFill>
              <a:ln>
                <a:noFill/>
              </a:ln>
              <a:effectLst>
                <a:outerShdw blurRad="57150" dist="19050" dir="5400000" algn="bl" rotWithShape="0">
                  <a:srgbClr val="000000">
                    <a:alpha val="50000"/>
                  </a:srgbClr>
                </a:outerShdw>
              </a:effectLst>
            </p:spPr>
            <p:txBody>
              <a:bodyPr spcFirstLastPara="1" wrap="square" lIns="76175" tIns="76175" rIns="76175" bIns="76175" anchor="ctr" anchorCtr="0">
                <a:noAutofit/>
              </a:bodyPr>
              <a:lstStyle/>
              <a:p>
                <a:pPr marL="0" marR="0" lvl="0" indent="0" algn="ctr" rtl="0">
                  <a:spcBef>
                    <a:spcPts val="0"/>
                  </a:spcBef>
                  <a:spcAft>
                    <a:spcPts val="0"/>
                  </a:spcAft>
                  <a:buClr>
                    <a:srgbClr val="434448"/>
                  </a:buClr>
                  <a:buSzPts val="1900"/>
                  <a:buFont typeface="Salesforce Sans"/>
                  <a:buNone/>
                </a:pPr>
                <a:endParaRPr sz="1900">
                  <a:solidFill>
                    <a:srgbClr val="205CA0"/>
                  </a:solidFill>
                  <a:latin typeface="Salesforce Sans"/>
                  <a:ea typeface="Salesforce Sans"/>
                  <a:cs typeface="Salesforce Sans"/>
                  <a:sym typeface="Salesforce Sans"/>
                </a:endParaRPr>
              </a:p>
            </p:txBody>
          </p:sp>
        </p:grpSp>
        <p:pic>
          <p:nvPicPr>
            <p:cNvPr id="1240" name="Google Shape;1240;p166" descr="Image"/>
            <p:cNvPicPr preferRelativeResize="0"/>
            <p:nvPr/>
          </p:nvPicPr>
          <p:blipFill rotWithShape="1">
            <a:blip r:embed="rId3">
              <a:alphaModFix/>
            </a:blip>
            <a:srcRect/>
            <a:stretch/>
          </p:blipFill>
          <p:spPr>
            <a:xfrm flipH="1">
              <a:off x="3054784" y="0"/>
              <a:ext cx="2450055" cy="2223586"/>
            </a:xfrm>
            <a:prstGeom prst="rect">
              <a:avLst/>
            </a:prstGeom>
            <a:noFill/>
            <a:ln>
              <a:noFill/>
            </a:ln>
            <a:effectLst>
              <a:outerShdw blurRad="57150" dist="19050" dir="5400000" algn="bl" rotWithShape="0">
                <a:srgbClr val="000000">
                  <a:alpha val="50000"/>
                </a:srgbClr>
              </a:outerShdw>
            </a:effectLst>
          </p:spPr>
        </p:pic>
      </p:grpSp>
      <p:sp>
        <p:nvSpPr>
          <p:cNvPr id="1241" name="Google Shape;1241;p166"/>
          <p:cNvSpPr txBox="1"/>
          <p:nvPr/>
        </p:nvSpPr>
        <p:spPr>
          <a:xfrm>
            <a:off x="7297191" y="957355"/>
            <a:ext cx="2691363" cy="440100"/>
          </a:xfrm>
          <a:prstGeom prst="rect">
            <a:avLst/>
          </a:prstGeom>
          <a:no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900"/>
              <a:buFont typeface="Salesforce Sans"/>
              <a:buNone/>
            </a:pPr>
            <a:r>
              <a:rPr lang="de-DE" sz="1900" dirty="0">
                <a:solidFill>
                  <a:srgbClr val="FFFFFF"/>
                </a:solidFill>
                <a:latin typeface="Salesforce Sans"/>
                <a:ea typeface="Salesforce Sans"/>
                <a:cs typeface="Salesforce Sans"/>
                <a:sym typeface="Salesforce Sans"/>
              </a:rPr>
              <a:t>Stand: Frühjahr 2021</a:t>
            </a:r>
          </a:p>
        </p:txBody>
      </p:sp>
      <p:pic>
        <p:nvPicPr>
          <p:cNvPr id="1242" name="Google Shape;1242;p166"/>
          <p:cNvPicPr preferRelativeResize="0"/>
          <p:nvPr/>
        </p:nvPicPr>
        <p:blipFill rotWithShape="1">
          <a:blip r:embed="rId4">
            <a:alphaModFix/>
          </a:blip>
          <a:srcRect/>
          <a:stretch/>
        </p:blipFill>
        <p:spPr>
          <a:xfrm>
            <a:off x="3599125" y="4790157"/>
            <a:ext cx="365665" cy="365665"/>
          </a:xfrm>
          <a:prstGeom prst="rect">
            <a:avLst/>
          </a:prstGeom>
          <a:noFill/>
          <a:ln>
            <a:noFill/>
          </a:ln>
        </p:spPr>
      </p:pic>
      <p:sp>
        <p:nvSpPr>
          <p:cNvPr id="1243" name="Google Shape;1243;p166"/>
          <p:cNvSpPr txBox="1"/>
          <p:nvPr/>
        </p:nvSpPr>
        <p:spPr>
          <a:xfrm>
            <a:off x="3964781" y="4887092"/>
            <a:ext cx="14031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de-DE" sz="1200">
                <a:solidFill>
                  <a:schemeClr val="accent2"/>
                </a:solidFill>
                <a:latin typeface="Salesforce Sans"/>
                <a:ea typeface="Salesforce Sans"/>
                <a:cs typeface="Salesforce Sans"/>
                <a:sym typeface="Salesforce Sans"/>
              </a:rPr>
              <a:t>B2B Commerce</a:t>
            </a:r>
          </a:p>
        </p:txBody>
      </p:sp>
      <p:sp>
        <p:nvSpPr>
          <p:cNvPr id="1244" name="Google Shape;1244;p166"/>
          <p:cNvSpPr txBox="1"/>
          <p:nvPr/>
        </p:nvSpPr>
        <p:spPr>
          <a:xfrm>
            <a:off x="1541470" y="3600763"/>
            <a:ext cx="17334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de-DE" sz="1200">
                <a:solidFill>
                  <a:schemeClr val="accent2"/>
                </a:solidFill>
                <a:latin typeface="Salesforce Sans"/>
                <a:ea typeface="Salesforce Sans"/>
                <a:cs typeface="Salesforce Sans"/>
                <a:sym typeface="Salesforce Sans"/>
              </a:rPr>
              <a:t>Experience Cloud</a:t>
            </a:r>
          </a:p>
        </p:txBody>
      </p:sp>
      <p:pic>
        <p:nvPicPr>
          <p:cNvPr id="1245" name="Google Shape;1245;p166"/>
          <p:cNvPicPr preferRelativeResize="0"/>
          <p:nvPr/>
        </p:nvPicPr>
        <p:blipFill rotWithShape="1">
          <a:blip r:embed="rId5">
            <a:alphaModFix/>
          </a:blip>
          <a:srcRect/>
          <a:stretch/>
        </p:blipFill>
        <p:spPr>
          <a:xfrm>
            <a:off x="1175810" y="3509254"/>
            <a:ext cx="365665" cy="365665"/>
          </a:xfrm>
          <a:prstGeom prst="rect">
            <a:avLst/>
          </a:prstGeom>
          <a:noFill/>
          <a:ln>
            <a:noFill/>
          </a:ln>
        </p:spPr>
      </p:pic>
      <p:sp>
        <p:nvSpPr>
          <p:cNvPr id="1246" name="Google Shape;1246;p166"/>
          <p:cNvSpPr txBox="1"/>
          <p:nvPr/>
        </p:nvSpPr>
        <p:spPr>
          <a:xfrm>
            <a:off x="6595656" y="2841398"/>
            <a:ext cx="17334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de-DE" sz="1200">
                <a:solidFill>
                  <a:schemeClr val="accent2"/>
                </a:solidFill>
                <a:latin typeface="Salesforce Sans"/>
                <a:ea typeface="Salesforce Sans"/>
                <a:cs typeface="Salesforce Sans"/>
                <a:sym typeface="Salesforce Sans"/>
              </a:rPr>
              <a:t>Datorama</a:t>
            </a:r>
          </a:p>
        </p:txBody>
      </p:sp>
      <p:pic>
        <p:nvPicPr>
          <p:cNvPr id="1247" name="Google Shape;1247;p166"/>
          <p:cNvPicPr preferRelativeResize="0"/>
          <p:nvPr/>
        </p:nvPicPr>
        <p:blipFill rotWithShape="1">
          <a:blip r:embed="rId6">
            <a:alphaModFix/>
          </a:blip>
          <a:srcRect/>
          <a:stretch/>
        </p:blipFill>
        <p:spPr>
          <a:xfrm>
            <a:off x="6229991" y="2749915"/>
            <a:ext cx="365665" cy="365665"/>
          </a:xfrm>
          <a:prstGeom prst="rect">
            <a:avLst/>
          </a:prstGeom>
          <a:noFill/>
          <a:ln>
            <a:noFill/>
          </a:ln>
        </p:spPr>
      </p:pic>
      <p:sp>
        <p:nvSpPr>
          <p:cNvPr id="1248" name="Google Shape;1248;p166"/>
          <p:cNvSpPr txBox="1"/>
          <p:nvPr/>
        </p:nvSpPr>
        <p:spPr>
          <a:xfrm>
            <a:off x="6595656" y="3239632"/>
            <a:ext cx="1865100" cy="365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de-DE" sz="1200">
                <a:solidFill>
                  <a:schemeClr val="accent2"/>
                </a:solidFill>
                <a:latin typeface="Salesforce Sans"/>
                <a:ea typeface="Salesforce Sans"/>
                <a:cs typeface="Salesforce Sans"/>
                <a:sym typeface="Salesforce Sans"/>
              </a:rPr>
              <a:t>Email, Mobile und Journeys</a:t>
            </a:r>
          </a:p>
        </p:txBody>
      </p:sp>
      <p:pic>
        <p:nvPicPr>
          <p:cNvPr id="1249" name="Google Shape;1249;p166"/>
          <p:cNvPicPr preferRelativeResize="0"/>
          <p:nvPr/>
        </p:nvPicPr>
        <p:blipFill rotWithShape="1">
          <a:blip r:embed="rId6">
            <a:alphaModFix/>
          </a:blip>
          <a:srcRect/>
          <a:stretch/>
        </p:blipFill>
        <p:spPr>
          <a:xfrm>
            <a:off x="6229991" y="3237595"/>
            <a:ext cx="365665" cy="365665"/>
          </a:xfrm>
          <a:prstGeom prst="rect">
            <a:avLst/>
          </a:prstGeom>
          <a:noFill/>
          <a:ln>
            <a:noFill/>
          </a:ln>
        </p:spPr>
      </p:pic>
      <p:sp>
        <p:nvSpPr>
          <p:cNvPr id="1250" name="Google Shape;1250;p166"/>
          <p:cNvSpPr txBox="1"/>
          <p:nvPr/>
        </p:nvSpPr>
        <p:spPr>
          <a:xfrm>
            <a:off x="6599718" y="3816745"/>
            <a:ext cx="17334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de-DE" sz="1200">
                <a:solidFill>
                  <a:schemeClr val="accent2"/>
                </a:solidFill>
                <a:latin typeface="Salesforce Sans"/>
                <a:ea typeface="Salesforce Sans"/>
                <a:cs typeface="Salesforce Sans"/>
                <a:sym typeface="Salesforce Sans"/>
              </a:rPr>
              <a:t>Pardot</a:t>
            </a:r>
          </a:p>
        </p:txBody>
      </p:sp>
      <p:pic>
        <p:nvPicPr>
          <p:cNvPr id="1251" name="Google Shape;1251;p166"/>
          <p:cNvPicPr preferRelativeResize="0"/>
          <p:nvPr/>
        </p:nvPicPr>
        <p:blipFill rotWithShape="1">
          <a:blip r:embed="rId6">
            <a:alphaModFix/>
          </a:blip>
          <a:srcRect/>
          <a:stretch/>
        </p:blipFill>
        <p:spPr>
          <a:xfrm>
            <a:off x="6234054" y="3725275"/>
            <a:ext cx="365665" cy="365665"/>
          </a:xfrm>
          <a:prstGeom prst="rect">
            <a:avLst/>
          </a:prstGeom>
          <a:noFill/>
          <a:ln>
            <a:noFill/>
          </a:ln>
        </p:spPr>
      </p:pic>
      <p:sp>
        <p:nvSpPr>
          <p:cNvPr id="1252" name="Google Shape;1252;p166"/>
          <p:cNvSpPr txBox="1"/>
          <p:nvPr/>
        </p:nvSpPr>
        <p:spPr>
          <a:xfrm>
            <a:off x="1535787" y="1975104"/>
            <a:ext cx="14031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de-DE" sz="1200">
                <a:solidFill>
                  <a:schemeClr val="accent2"/>
                </a:solidFill>
                <a:latin typeface="Salesforce Sans"/>
                <a:ea typeface="Salesforce Sans"/>
                <a:cs typeface="Salesforce Sans"/>
                <a:sym typeface="Salesforce Sans"/>
              </a:rPr>
              <a:t>Sales Cloud</a:t>
            </a:r>
          </a:p>
        </p:txBody>
      </p:sp>
      <p:pic>
        <p:nvPicPr>
          <p:cNvPr id="1253" name="Google Shape;1253;p166"/>
          <p:cNvPicPr preferRelativeResize="0"/>
          <p:nvPr/>
        </p:nvPicPr>
        <p:blipFill rotWithShape="1">
          <a:blip r:embed="rId7">
            <a:alphaModFix/>
          </a:blip>
          <a:srcRect/>
          <a:stretch/>
        </p:blipFill>
        <p:spPr>
          <a:xfrm>
            <a:off x="1170127" y="1877568"/>
            <a:ext cx="365665" cy="365665"/>
          </a:xfrm>
          <a:prstGeom prst="rect">
            <a:avLst/>
          </a:prstGeom>
          <a:noFill/>
          <a:ln>
            <a:noFill/>
          </a:ln>
        </p:spPr>
      </p:pic>
      <p:sp>
        <p:nvSpPr>
          <p:cNvPr id="1254" name="Google Shape;1254;p166"/>
          <p:cNvSpPr txBox="1"/>
          <p:nvPr/>
        </p:nvSpPr>
        <p:spPr>
          <a:xfrm>
            <a:off x="1533465" y="2519519"/>
            <a:ext cx="14031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de-DE" sz="1200">
                <a:solidFill>
                  <a:schemeClr val="accent2"/>
                </a:solidFill>
                <a:latin typeface="Salesforce Sans"/>
                <a:ea typeface="Salesforce Sans"/>
                <a:cs typeface="Salesforce Sans"/>
                <a:sym typeface="Salesforce Sans"/>
              </a:rPr>
              <a:t>Service Cloud</a:t>
            </a:r>
          </a:p>
        </p:txBody>
      </p:sp>
      <p:pic>
        <p:nvPicPr>
          <p:cNvPr id="1255" name="Google Shape;1255;p166"/>
          <p:cNvPicPr preferRelativeResize="0"/>
          <p:nvPr/>
        </p:nvPicPr>
        <p:blipFill rotWithShape="1">
          <a:blip r:embed="rId8">
            <a:alphaModFix/>
          </a:blip>
          <a:srcRect/>
          <a:stretch/>
        </p:blipFill>
        <p:spPr>
          <a:xfrm>
            <a:off x="1167805" y="2421998"/>
            <a:ext cx="365665" cy="365665"/>
          </a:xfrm>
          <a:prstGeom prst="rect">
            <a:avLst/>
          </a:prstGeom>
          <a:noFill/>
          <a:ln>
            <a:noFill/>
          </a:ln>
        </p:spPr>
      </p:pic>
      <p:sp>
        <p:nvSpPr>
          <p:cNvPr id="1256" name="Google Shape;1256;p166"/>
          <p:cNvSpPr txBox="1"/>
          <p:nvPr/>
        </p:nvSpPr>
        <p:spPr>
          <a:xfrm>
            <a:off x="1528831" y="3051812"/>
            <a:ext cx="14031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de-DE" sz="1200">
                <a:solidFill>
                  <a:schemeClr val="accent2"/>
                </a:solidFill>
                <a:latin typeface="Salesforce Sans"/>
                <a:ea typeface="Salesforce Sans"/>
                <a:cs typeface="Salesforce Sans"/>
                <a:sym typeface="Salesforce Sans"/>
              </a:rPr>
              <a:t>Analytics Cloud</a:t>
            </a:r>
          </a:p>
        </p:txBody>
      </p:sp>
      <p:pic>
        <p:nvPicPr>
          <p:cNvPr id="1257" name="Google Shape;1257;p166"/>
          <p:cNvPicPr preferRelativeResize="0"/>
          <p:nvPr/>
        </p:nvPicPr>
        <p:blipFill rotWithShape="1">
          <a:blip r:embed="rId9">
            <a:alphaModFix/>
          </a:blip>
          <a:srcRect/>
          <a:stretch/>
        </p:blipFill>
        <p:spPr>
          <a:xfrm>
            <a:off x="1163171" y="2966428"/>
            <a:ext cx="365665" cy="365665"/>
          </a:xfrm>
          <a:prstGeom prst="rect">
            <a:avLst/>
          </a:prstGeom>
          <a:noFill/>
          <a:ln>
            <a:noFill/>
          </a:ln>
        </p:spPr>
      </p:pic>
      <p:sp>
        <p:nvSpPr>
          <p:cNvPr id="1258" name="Google Shape;1258;p166"/>
          <p:cNvSpPr txBox="1"/>
          <p:nvPr/>
        </p:nvSpPr>
        <p:spPr>
          <a:xfrm>
            <a:off x="6595656" y="2354672"/>
            <a:ext cx="1557900" cy="181200"/>
          </a:xfrm>
          <a:prstGeom prst="rect">
            <a:avLst/>
          </a:prstGeom>
          <a:noFill/>
          <a:ln>
            <a:noFill/>
          </a:ln>
        </p:spPr>
        <p:txBody>
          <a:bodyPr spcFirstLastPara="1" wrap="square" lIns="146275" tIns="0" rIns="0" bIns="0" anchor="t" anchorCtr="0">
            <a:noAutofit/>
          </a:bodyPr>
          <a:lstStyle/>
          <a:p>
            <a:pPr marL="0" lvl="0" indent="0" algn="l" rtl="0">
              <a:spcBef>
                <a:spcPts val="0"/>
              </a:spcBef>
              <a:spcAft>
                <a:spcPts val="0"/>
              </a:spcAft>
              <a:buNone/>
            </a:pPr>
            <a:r>
              <a:rPr lang="de-DE" sz="1200">
                <a:solidFill>
                  <a:schemeClr val="accent2"/>
                </a:solidFill>
                <a:latin typeface="Salesforce Sans"/>
                <a:ea typeface="Salesforce Sans"/>
                <a:cs typeface="Salesforce Sans"/>
                <a:sym typeface="Salesforce Sans"/>
              </a:rPr>
              <a:t>Audience Studio</a:t>
            </a:r>
          </a:p>
        </p:txBody>
      </p:sp>
      <p:pic>
        <p:nvPicPr>
          <p:cNvPr id="1259" name="Google Shape;1259;p166"/>
          <p:cNvPicPr preferRelativeResize="0"/>
          <p:nvPr/>
        </p:nvPicPr>
        <p:blipFill rotWithShape="1">
          <a:blip r:embed="rId6">
            <a:alphaModFix/>
          </a:blip>
          <a:srcRect/>
          <a:stretch/>
        </p:blipFill>
        <p:spPr>
          <a:xfrm>
            <a:off x="6230010" y="2262235"/>
            <a:ext cx="365665" cy="365665"/>
          </a:xfrm>
          <a:prstGeom prst="rect">
            <a:avLst/>
          </a:prstGeom>
          <a:noFill/>
          <a:ln>
            <a:noFill/>
          </a:ln>
        </p:spPr>
      </p:pic>
      <p:sp>
        <p:nvSpPr>
          <p:cNvPr id="1260" name="Google Shape;1260;p166"/>
          <p:cNvSpPr txBox="1"/>
          <p:nvPr/>
        </p:nvSpPr>
        <p:spPr>
          <a:xfrm>
            <a:off x="1535792" y="4732845"/>
            <a:ext cx="20988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de-DE" sz="1200">
                <a:solidFill>
                  <a:schemeClr val="accent2"/>
                </a:solidFill>
                <a:latin typeface="Salesforce Sans"/>
                <a:ea typeface="Salesforce Sans"/>
                <a:cs typeface="Salesforce Sans"/>
                <a:sym typeface="Salesforce Sans"/>
              </a:rPr>
              <a:t>Salesforce Essentials</a:t>
            </a:r>
          </a:p>
        </p:txBody>
      </p:sp>
      <p:pic>
        <p:nvPicPr>
          <p:cNvPr id="1261" name="Google Shape;1261;p166"/>
          <p:cNvPicPr preferRelativeResize="0"/>
          <p:nvPr/>
        </p:nvPicPr>
        <p:blipFill rotWithShape="1">
          <a:blip r:embed="rId10">
            <a:alphaModFix/>
          </a:blip>
          <a:srcRect/>
          <a:stretch/>
        </p:blipFill>
        <p:spPr>
          <a:xfrm>
            <a:off x="1170127" y="4630709"/>
            <a:ext cx="365665" cy="365665"/>
          </a:xfrm>
          <a:prstGeom prst="rect">
            <a:avLst/>
          </a:prstGeom>
          <a:noFill/>
          <a:ln>
            <a:noFill/>
          </a:ln>
        </p:spPr>
      </p:pic>
      <p:sp>
        <p:nvSpPr>
          <p:cNvPr id="1262" name="Google Shape;1262;p166"/>
          <p:cNvSpPr txBox="1"/>
          <p:nvPr/>
        </p:nvSpPr>
        <p:spPr>
          <a:xfrm>
            <a:off x="1535798" y="5221363"/>
            <a:ext cx="1479600" cy="365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de-DE" sz="1200">
                <a:solidFill>
                  <a:schemeClr val="accent2"/>
                </a:solidFill>
                <a:latin typeface="Salesforce Sans"/>
                <a:ea typeface="Salesforce Sans"/>
                <a:cs typeface="Salesforce Sans"/>
                <a:sym typeface="Salesforce Sans"/>
              </a:rPr>
              <a:t>Salesforce Field Service</a:t>
            </a:r>
          </a:p>
        </p:txBody>
      </p:sp>
      <p:pic>
        <p:nvPicPr>
          <p:cNvPr id="1263" name="Google Shape;1263;p166"/>
          <p:cNvPicPr preferRelativeResize="0"/>
          <p:nvPr/>
        </p:nvPicPr>
        <p:blipFill rotWithShape="1">
          <a:blip r:embed="rId11">
            <a:alphaModFix/>
          </a:blip>
          <a:srcRect/>
          <a:stretch/>
        </p:blipFill>
        <p:spPr>
          <a:xfrm>
            <a:off x="1170127" y="5209171"/>
            <a:ext cx="365665" cy="365665"/>
          </a:xfrm>
          <a:prstGeom prst="rect">
            <a:avLst/>
          </a:prstGeom>
          <a:noFill/>
          <a:ln>
            <a:noFill/>
          </a:ln>
        </p:spPr>
      </p:pic>
      <p:sp>
        <p:nvSpPr>
          <p:cNvPr id="1264" name="Google Shape;1264;p166"/>
          <p:cNvSpPr txBox="1"/>
          <p:nvPr/>
        </p:nvSpPr>
        <p:spPr>
          <a:xfrm>
            <a:off x="9179659" y="1877568"/>
            <a:ext cx="1865100" cy="243900"/>
          </a:xfrm>
          <a:prstGeom prst="rect">
            <a:avLst/>
          </a:prstGeom>
          <a:noFill/>
          <a:ln>
            <a:noFill/>
          </a:ln>
        </p:spPr>
        <p:txBody>
          <a:bodyPr spcFirstLastPara="1" wrap="square" lIns="35650" tIns="35650" rIns="35650" bIns="35650" anchor="ctr" anchorCtr="0">
            <a:noAutofit/>
          </a:bodyPr>
          <a:lstStyle/>
          <a:p>
            <a:pPr marL="0" marR="0" lvl="0" indent="0" algn="ctr" rtl="0">
              <a:lnSpc>
                <a:spcPct val="100000"/>
              </a:lnSpc>
              <a:spcBef>
                <a:spcPts val="0"/>
              </a:spcBef>
              <a:spcAft>
                <a:spcPts val="0"/>
              </a:spcAft>
              <a:buNone/>
            </a:pPr>
            <a:r>
              <a:rPr lang="de-DE" sz="1300" b="1">
                <a:solidFill>
                  <a:schemeClr val="dk1"/>
                </a:solidFill>
                <a:latin typeface="Salesforce Sans"/>
                <a:ea typeface="Salesforce Sans"/>
                <a:cs typeface="Salesforce Sans"/>
                <a:sym typeface="Salesforce Sans"/>
              </a:rPr>
              <a:t>Branchenprodukte</a:t>
            </a:r>
          </a:p>
        </p:txBody>
      </p:sp>
      <p:sp>
        <p:nvSpPr>
          <p:cNvPr id="1265" name="Google Shape;1265;p166"/>
          <p:cNvSpPr txBox="1"/>
          <p:nvPr/>
        </p:nvSpPr>
        <p:spPr>
          <a:xfrm>
            <a:off x="3544791" y="4412205"/>
            <a:ext cx="1889100" cy="242100"/>
          </a:xfrm>
          <a:prstGeom prst="rect">
            <a:avLst/>
          </a:prstGeom>
          <a:noFill/>
          <a:ln>
            <a:noFill/>
          </a:ln>
        </p:spPr>
        <p:txBody>
          <a:bodyPr spcFirstLastPara="1" wrap="square" lIns="35650" tIns="35650" rIns="35650" bIns="35650" anchor="ctr" anchorCtr="0">
            <a:noAutofit/>
          </a:bodyPr>
          <a:lstStyle/>
          <a:p>
            <a:pPr marL="0" marR="0" lvl="0" indent="0" algn="ctr" rtl="0">
              <a:lnSpc>
                <a:spcPct val="100000"/>
              </a:lnSpc>
              <a:spcBef>
                <a:spcPts val="0"/>
              </a:spcBef>
              <a:spcAft>
                <a:spcPts val="0"/>
              </a:spcAft>
              <a:buNone/>
            </a:pPr>
            <a:r>
              <a:rPr lang="de-DE" sz="1300" b="1">
                <a:solidFill>
                  <a:schemeClr val="dk1"/>
                </a:solidFill>
                <a:latin typeface="Salesforce Sans"/>
                <a:ea typeface="Salesforce Sans"/>
                <a:cs typeface="Salesforce Sans"/>
                <a:sym typeface="Salesforce Sans"/>
              </a:rPr>
              <a:t>Commerce Cloud</a:t>
            </a:r>
          </a:p>
        </p:txBody>
      </p:sp>
      <p:pic>
        <p:nvPicPr>
          <p:cNvPr id="1266" name="Google Shape;1266;p166"/>
          <p:cNvPicPr preferRelativeResize="0"/>
          <p:nvPr/>
        </p:nvPicPr>
        <p:blipFill rotWithShape="1">
          <a:blip r:embed="rId4">
            <a:alphaModFix/>
          </a:blip>
          <a:srcRect/>
          <a:stretch/>
        </p:blipFill>
        <p:spPr>
          <a:xfrm>
            <a:off x="3599125" y="5277837"/>
            <a:ext cx="365665" cy="365665"/>
          </a:xfrm>
          <a:prstGeom prst="rect">
            <a:avLst/>
          </a:prstGeom>
          <a:noFill/>
          <a:ln>
            <a:noFill/>
          </a:ln>
        </p:spPr>
      </p:pic>
      <p:sp>
        <p:nvSpPr>
          <p:cNvPr id="1267" name="Google Shape;1267;p166"/>
          <p:cNvSpPr txBox="1"/>
          <p:nvPr/>
        </p:nvSpPr>
        <p:spPr>
          <a:xfrm>
            <a:off x="3964771" y="5377304"/>
            <a:ext cx="14031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de-DE" sz="1200">
                <a:solidFill>
                  <a:schemeClr val="accent2"/>
                </a:solidFill>
                <a:latin typeface="Salesforce Sans"/>
                <a:ea typeface="Salesforce Sans"/>
                <a:cs typeface="Salesforce Sans"/>
                <a:sym typeface="Salesforce Sans"/>
              </a:rPr>
              <a:t>B2C Commerce</a:t>
            </a:r>
          </a:p>
        </p:txBody>
      </p:sp>
      <p:sp>
        <p:nvSpPr>
          <p:cNvPr id="1268" name="Google Shape;1268;p166"/>
          <p:cNvSpPr txBox="1"/>
          <p:nvPr/>
        </p:nvSpPr>
        <p:spPr>
          <a:xfrm>
            <a:off x="6147112" y="1884283"/>
            <a:ext cx="1889100" cy="242100"/>
          </a:xfrm>
          <a:prstGeom prst="rect">
            <a:avLst/>
          </a:prstGeom>
          <a:noFill/>
          <a:ln>
            <a:noFill/>
          </a:ln>
        </p:spPr>
        <p:txBody>
          <a:bodyPr spcFirstLastPara="1" wrap="square" lIns="35650" tIns="35650" rIns="35650" bIns="35650" anchor="ctr" anchorCtr="0">
            <a:noAutofit/>
          </a:bodyPr>
          <a:lstStyle/>
          <a:p>
            <a:pPr marL="0" marR="0" lvl="0" indent="0" algn="ctr" rtl="0">
              <a:lnSpc>
                <a:spcPct val="100000"/>
              </a:lnSpc>
              <a:spcBef>
                <a:spcPts val="0"/>
              </a:spcBef>
              <a:spcAft>
                <a:spcPts val="0"/>
              </a:spcAft>
              <a:buNone/>
            </a:pPr>
            <a:r>
              <a:rPr lang="de-DE" sz="1300" b="1">
                <a:solidFill>
                  <a:schemeClr val="dk1"/>
                </a:solidFill>
                <a:latin typeface="Salesforce Sans"/>
                <a:ea typeface="Salesforce Sans"/>
                <a:cs typeface="Salesforce Sans"/>
                <a:sym typeface="Salesforce Sans"/>
              </a:rPr>
              <a:t>Marketing Cloud</a:t>
            </a:r>
          </a:p>
        </p:txBody>
      </p:sp>
      <p:pic>
        <p:nvPicPr>
          <p:cNvPr id="1269" name="Google Shape;1269;p166"/>
          <p:cNvPicPr preferRelativeResize="0"/>
          <p:nvPr/>
        </p:nvPicPr>
        <p:blipFill rotWithShape="1">
          <a:blip r:embed="rId12">
            <a:alphaModFix/>
          </a:blip>
          <a:srcRect/>
          <a:stretch/>
        </p:blipFill>
        <p:spPr>
          <a:xfrm>
            <a:off x="3513159" y="2421997"/>
            <a:ext cx="365665" cy="365760"/>
          </a:xfrm>
          <a:prstGeom prst="rect">
            <a:avLst/>
          </a:prstGeom>
          <a:noFill/>
          <a:ln>
            <a:noFill/>
          </a:ln>
        </p:spPr>
      </p:pic>
      <p:sp>
        <p:nvSpPr>
          <p:cNvPr id="1270" name="Google Shape;1270;p166"/>
          <p:cNvSpPr txBox="1"/>
          <p:nvPr/>
        </p:nvSpPr>
        <p:spPr>
          <a:xfrm>
            <a:off x="3878824" y="2519534"/>
            <a:ext cx="17259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de-DE" sz="1200">
                <a:solidFill>
                  <a:schemeClr val="accent2"/>
                </a:solidFill>
                <a:latin typeface="Salesforce Sans"/>
                <a:ea typeface="Salesforce Sans"/>
                <a:cs typeface="Salesforce Sans"/>
                <a:sym typeface="Salesforce Sans"/>
              </a:rPr>
              <a:t>Platform</a:t>
            </a:r>
          </a:p>
        </p:txBody>
      </p:sp>
      <p:sp>
        <p:nvSpPr>
          <p:cNvPr id="1271" name="Google Shape;1271;p166"/>
          <p:cNvSpPr txBox="1"/>
          <p:nvPr/>
        </p:nvSpPr>
        <p:spPr>
          <a:xfrm>
            <a:off x="3878824" y="1975199"/>
            <a:ext cx="11157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de-DE" sz="1200">
                <a:solidFill>
                  <a:schemeClr val="accent2"/>
                </a:solidFill>
                <a:latin typeface="Salesforce Sans"/>
                <a:ea typeface="Salesforce Sans"/>
                <a:cs typeface="Salesforce Sans"/>
                <a:sym typeface="Salesforce Sans"/>
              </a:rPr>
              <a:t>MuleSoft</a:t>
            </a:r>
          </a:p>
        </p:txBody>
      </p:sp>
      <p:pic>
        <p:nvPicPr>
          <p:cNvPr id="1272" name="Google Shape;1272;p166"/>
          <p:cNvPicPr preferRelativeResize="0"/>
          <p:nvPr/>
        </p:nvPicPr>
        <p:blipFill rotWithShape="1">
          <a:blip r:embed="rId13">
            <a:alphaModFix/>
          </a:blip>
          <a:srcRect/>
          <a:stretch/>
        </p:blipFill>
        <p:spPr>
          <a:xfrm>
            <a:off x="3513159" y="1889855"/>
            <a:ext cx="365665" cy="365665"/>
          </a:xfrm>
          <a:prstGeom prst="rect">
            <a:avLst/>
          </a:prstGeom>
          <a:noFill/>
          <a:ln>
            <a:noFill/>
          </a:ln>
        </p:spPr>
      </p:pic>
      <p:pic>
        <p:nvPicPr>
          <p:cNvPr id="1273" name="Google Shape;1273;p166"/>
          <p:cNvPicPr preferRelativeResize="0"/>
          <p:nvPr/>
        </p:nvPicPr>
        <p:blipFill rotWithShape="1">
          <a:blip r:embed="rId14">
            <a:alphaModFix/>
          </a:blip>
          <a:srcRect/>
          <a:stretch/>
        </p:blipFill>
        <p:spPr>
          <a:xfrm>
            <a:off x="1170127" y="4073554"/>
            <a:ext cx="365665" cy="365665"/>
          </a:xfrm>
          <a:prstGeom prst="rect">
            <a:avLst/>
          </a:prstGeom>
          <a:noFill/>
          <a:ln>
            <a:noFill/>
          </a:ln>
        </p:spPr>
      </p:pic>
      <p:sp>
        <p:nvSpPr>
          <p:cNvPr id="1274" name="Google Shape;1274;p166"/>
          <p:cNvSpPr txBox="1"/>
          <p:nvPr/>
        </p:nvSpPr>
        <p:spPr>
          <a:xfrm>
            <a:off x="1535792" y="4169107"/>
            <a:ext cx="17259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de-DE" sz="1200">
                <a:solidFill>
                  <a:schemeClr val="accent2"/>
                </a:solidFill>
                <a:latin typeface="Salesforce Sans"/>
                <a:ea typeface="Salesforce Sans"/>
                <a:cs typeface="Salesforce Sans"/>
                <a:sym typeface="Salesforce Sans"/>
              </a:rPr>
              <a:t>Quip</a:t>
            </a:r>
          </a:p>
        </p:txBody>
      </p:sp>
      <p:sp>
        <p:nvSpPr>
          <p:cNvPr id="1275" name="Google Shape;1275;p166"/>
          <p:cNvSpPr txBox="1"/>
          <p:nvPr/>
        </p:nvSpPr>
        <p:spPr>
          <a:xfrm>
            <a:off x="9365094" y="4437888"/>
            <a:ext cx="1725900" cy="365700"/>
          </a:xfrm>
          <a:prstGeom prst="rect">
            <a:avLst/>
          </a:prstGeom>
          <a:noFill/>
          <a:ln>
            <a:noFill/>
          </a:ln>
        </p:spPr>
        <p:txBody>
          <a:bodyPr spcFirstLastPara="1" wrap="square" lIns="158450" tIns="0" rIns="0" bIns="0" anchor="ctr" anchorCtr="0">
            <a:noAutofit/>
          </a:bodyPr>
          <a:lstStyle/>
          <a:p>
            <a:pPr marL="0" marR="0" lvl="0" indent="0" algn="l" rtl="0">
              <a:lnSpc>
                <a:spcPct val="90000"/>
              </a:lnSpc>
              <a:spcBef>
                <a:spcPts val="0"/>
              </a:spcBef>
              <a:spcAft>
                <a:spcPts val="0"/>
              </a:spcAft>
              <a:buNone/>
            </a:pPr>
            <a:r>
              <a:rPr lang="de-DE" sz="1100">
                <a:solidFill>
                  <a:srgbClr val="59575C"/>
                </a:solidFill>
                <a:latin typeface="Salesforce Sans"/>
                <a:ea typeface="Salesforce Sans"/>
                <a:cs typeface="Salesforce Sans"/>
                <a:sym typeface="Salesforce Sans"/>
              </a:rPr>
              <a:t>Manufacturing Cloud</a:t>
            </a:r>
          </a:p>
        </p:txBody>
      </p:sp>
      <p:pic>
        <p:nvPicPr>
          <p:cNvPr id="1276" name="Google Shape;1276;p166"/>
          <p:cNvPicPr preferRelativeResize="0"/>
          <p:nvPr/>
        </p:nvPicPr>
        <p:blipFill rotWithShape="1">
          <a:blip r:embed="rId15">
            <a:alphaModFix/>
          </a:blip>
          <a:srcRect/>
          <a:stretch/>
        </p:blipFill>
        <p:spPr>
          <a:xfrm>
            <a:off x="9092863" y="4486656"/>
            <a:ext cx="243776" cy="243776"/>
          </a:xfrm>
          <a:prstGeom prst="rect">
            <a:avLst/>
          </a:prstGeom>
          <a:noFill/>
          <a:ln>
            <a:noFill/>
          </a:ln>
        </p:spPr>
      </p:pic>
      <p:sp>
        <p:nvSpPr>
          <p:cNvPr id="1277" name="Google Shape;1277;p166"/>
          <p:cNvSpPr txBox="1"/>
          <p:nvPr/>
        </p:nvSpPr>
        <p:spPr>
          <a:xfrm>
            <a:off x="9361018" y="2231136"/>
            <a:ext cx="1725900" cy="365700"/>
          </a:xfrm>
          <a:prstGeom prst="rect">
            <a:avLst/>
          </a:prstGeom>
          <a:noFill/>
          <a:ln>
            <a:noFill/>
          </a:ln>
        </p:spPr>
        <p:txBody>
          <a:bodyPr spcFirstLastPara="1" wrap="square" lIns="158450" tIns="0" rIns="0" bIns="0" anchor="ctr" anchorCtr="0">
            <a:noAutofit/>
          </a:bodyPr>
          <a:lstStyle/>
          <a:p>
            <a:pPr marL="0" marR="0" lvl="0" indent="0" algn="l" rtl="0">
              <a:lnSpc>
                <a:spcPct val="100000"/>
              </a:lnSpc>
              <a:spcBef>
                <a:spcPts val="0"/>
              </a:spcBef>
              <a:spcAft>
                <a:spcPts val="0"/>
              </a:spcAft>
              <a:buNone/>
            </a:pPr>
            <a:r>
              <a:rPr lang="de-DE" sz="1100">
                <a:solidFill>
                  <a:srgbClr val="59575C"/>
                </a:solidFill>
                <a:latin typeface="Salesforce Sans"/>
                <a:ea typeface="Salesforce Sans"/>
                <a:cs typeface="Salesforce Sans"/>
                <a:sym typeface="Salesforce Sans"/>
              </a:rPr>
              <a:t>Consumer Goods Cloud</a:t>
            </a:r>
          </a:p>
        </p:txBody>
      </p:sp>
      <p:pic>
        <p:nvPicPr>
          <p:cNvPr id="1278" name="Google Shape;1278;p166"/>
          <p:cNvPicPr preferRelativeResize="0"/>
          <p:nvPr/>
        </p:nvPicPr>
        <p:blipFill rotWithShape="1">
          <a:blip r:embed="rId16">
            <a:alphaModFix/>
          </a:blip>
          <a:srcRect/>
          <a:stretch/>
        </p:blipFill>
        <p:spPr>
          <a:xfrm>
            <a:off x="9117241" y="2292096"/>
            <a:ext cx="219399" cy="243776"/>
          </a:xfrm>
          <a:prstGeom prst="rect">
            <a:avLst/>
          </a:prstGeom>
          <a:noFill/>
          <a:ln>
            <a:noFill/>
          </a:ln>
        </p:spPr>
      </p:pic>
      <p:sp>
        <p:nvSpPr>
          <p:cNvPr id="1279" name="Google Shape;1279;p166"/>
          <p:cNvSpPr txBox="1"/>
          <p:nvPr/>
        </p:nvSpPr>
        <p:spPr>
          <a:xfrm>
            <a:off x="9361018" y="5348224"/>
            <a:ext cx="1940400" cy="365700"/>
          </a:xfrm>
          <a:prstGeom prst="rect">
            <a:avLst/>
          </a:prstGeom>
          <a:noFill/>
          <a:ln>
            <a:noFill/>
          </a:ln>
        </p:spPr>
        <p:txBody>
          <a:bodyPr spcFirstLastPara="1" wrap="square" lIns="158450" tIns="0" rIns="0" bIns="0" anchor="ctr" anchorCtr="0">
            <a:noAutofit/>
          </a:bodyPr>
          <a:lstStyle/>
          <a:p>
            <a:pPr marL="0" marR="0" lvl="0" indent="0" algn="l" rtl="0">
              <a:lnSpc>
                <a:spcPct val="90000"/>
              </a:lnSpc>
              <a:spcBef>
                <a:spcPts val="0"/>
              </a:spcBef>
              <a:spcAft>
                <a:spcPts val="0"/>
              </a:spcAft>
              <a:buNone/>
            </a:pPr>
            <a:r>
              <a:rPr lang="de-DE" sz="1100">
                <a:solidFill>
                  <a:srgbClr val="59575C"/>
                </a:solidFill>
                <a:latin typeface="Salesforce Sans"/>
                <a:ea typeface="Salesforce Sans"/>
                <a:cs typeface="Salesforce Sans"/>
                <a:sym typeface="Salesforce Sans"/>
              </a:rPr>
              <a:t>Philanthropy Cloud</a:t>
            </a:r>
          </a:p>
        </p:txBody>
      </p:sp>
      <p:pic>
        <p:nvPicPr>
          <p:cNvPr id="1280" name="Google Shape;1280;p166"/>
          <p:cNvPicPr preferRelativeResize="0"/>
          <p:nvPr/>
        </p:nvPicPr>
        <p:blipFill rotWithShape="1">
          <a:blip r:embed="rId17">
            <a:alphaModFix/>
          </a:blip>
          <a:srcRect/>
          <a:stretch/>
        </p:blipFill>
        <p:spPr>
          <a:xfrm>
            <a:off x="9117241" y="5364480"/>
            <a:ext cx="203147" cy="243776"/>
          </a:xfrm>
          <a:prstGeom prst="rect">
            <a:avLst/>
          </a:prstGeom>
          <a:noFill/>
          <a:ln>
            <a:noFill/>
          </a:ln>
        </p:spPr>
      </p:pic>
      <p:pic>
        <p:nvPicPr>
          <p:cNvPr id="1281" name="Google Shape;1281;p166"/>
          <p:cNvPicPr preferRelativeResize="0"/>
          <p:nvPr/>
        </p:nvPicPr>
        <p:blipFill rotWithShape="1">
          <a:blip r:embed="rId18">
            <a:alphaModFix/>
          </a:blip>
          <a:srcRect/>
          <a:stretch/>
        </p:blipFill>
        <p:spPr>
          <a:xfrm>
            <a:off x="9117241" y="3608832"/>
            <a:ext cx="211273" cy="243776"/>
          </a:xfrm>
          <a:prstGeom prst="rect">
            <a:avLst/>
          </a:prstGeom>
          <a:noFill/>
          <a:ln>
            <a:noFill/>
          </a:ln>
        </p:spPr>
      </p:pic>
      <p:sp>
        <p:nvSpPr>
          <p:cNvPr id="1282" name="Google Shape;1282;p166"/>
          <p:cNvSpPr txBox="1"/>
          <p:nvPr/>
        </p:nvSpPr>
        <p:spPr>
          <a:xfrm>
            <a:off x="9361018" y="3649472"/>
            <a:ext cx="1733400" cy="182700"/>
          </a:xfrm>
          <a:prstGeom prst="rect">
            <a:avLst/>
          </a:prstGeom>
          <a:noFill/>
          <a:ln>
            <a:noFill/>
          </a:ln>
        </p:spPr>
        <p:txBody>
          <a:bodyPr spcFirstLastPara="1" wrap="square" lIns="158450" tIns="0" rIns="0" bIns="0" anchor="ctr" anchorCtr="0">
            <a:noAutofit/>
          </a:bodyPr>
          <a:lstStyle/>
          <a:p>
            <a:pPr marL="0" marR="0" lvl="0" indent="0" algn="l" rtl="0">
              <a:lnSpc>
                <a:spcPct val="100000"/>
              </a:lnSpc>
              <a:spcBef>
                <a:spcPts val="0"/>
              </a:spcBef>
              <a:spcAft>
                <a:spcPts val="0"/>
              </a:spcAft>
              <a:buNone/>
            </a:pPr>
            <a:r>
              <a:rPr lang="de-DE" sz="1100">
                <a:solidFill>
                  <a:srgbClr val="59575C"/>
                </a:solidFill>
                <a:latin typeface="Salesforce Sans"/>
                <a:ea typeface="Salesforce Sans"/>
                <a:cs typeface="Salesforce Sans"/>
                <a:sym typeface="Salesforce Sans"/>
              </a:rPr>
              <a:t>Government Cloud</a:t>
            </a:r>
          </a:p>
        </p:txBody>
      </p:sp>
      <p:pic>
        <p:nvPicPr>
          <p:cNvPr id="1283" name="Google Shape;1283;p166"/>
          <p:cNvPicPr preferRelativeResize="0"/>
          <p:nvPr/>
        </p:nvPicPr>
        <p:blipFill rotWithShape="1">
          <a:blip r:embed="rId19">
            <a:alphaModFix/>
          </a:blip>
          <a:srcRect/>
          <a:stretch/>
        </p:blipFill>
        <p:spPr>
          <a:xfrm>
            <a:off x="9117241" y="3169981"/>
            <a:ext cx="227524" cy="243840"/>
          </a:xfrm>
          <a:prstGeom prst="rect">
            <a:avLst/>
          </a:prstGeom>
          <a:noFill/>
          <a:ln>
            <a:noFill/>
          </a:ln>
        </p:spPr>
      </p:pic>
      <p:sp>
        <p:nvSpPr>
          <p:cNvPr id="1284" name="Google Shape;1284;p166"/>
          <p:cNvSpPr txBox="1"/>
          <p:nvPr/>
        </p:nvSpPr>
        <p:spPr>
          <a:xfrm>
            <a:off x="9361018" y="3108960"/>
            <a:ext cx="1940400" cy="365700"/>
          </a:xfrm>
          <a:prstGeom prst="rect">
            <a:avLst/>
          </a:prstGeom>
          <a:noFill/>
          <a:ln>
            <a:noFill/>
          </a:ln>
        </p:spPr>
        <p:txBody>
          <a:bodyPr spcFirstLastPara="1" wrap="square" lIns="158450" tIns="0" rIns="0" bIns="0" anchor="ctr" anchorCtr="0">
            <a:noAutofit/>
          </a:bodyPr>
          <a:lstStyle/>
          <a:p>
            <a:pPr marL="0" marR="0" lvl="0" indent="0" algn="l" rtl="0">
              <a:lnSpc>
                <a:spcPct val="100000"/>
              </a:lnSpc>
              <a:spcBef>
                <a:spcPts val="0"/>
              </a:spcBef>
              <a:spcAft>
                <a:spcPts val="0"/>
              </a:spcAft>
              <a:buNone/>
            </a:pPr>
            <a:r>
              <a:rPr lang="de-DE" sz="1100">
                <a:solidFill>
                  <a:srgbClr val="59575C"/>
                </a:solidFill>
                <a:latin typeface="Salesforce Sans"/>
                <a:ea typeface="Salesforce Sans"/>
                <a:cs typeface="Salesforce Sans"/>
                <a:sym typeface="Salesforce Sans"/>
              </a:rPr>
              <a:t>Financial Services Cloud</a:t>
            </a:r>
          </a:p>
        </p:txBody>
      </p:sp>
      <p:pic>
        <p:nvPicPr>
          <p:cNvPr id="1285" name="Google Shape;1285;p166"/>
          <p:cNvPicPr preferRelativeResize="0"/>
          <p:nvPr/>
        </p:nvPicPr>
        <p:blipFill rotWithShape="1">
          <a:blip r:embed="rId20">
            <a:alphaModFix/>
          </a:blip>
          <a:srcRect/>
          <a:stretch/>
        </p:blipFill>
        <p:spPr>
          <a:xfrm>
            <a:off x="9080675" y="4047744"/>
            <a:ext cx="284406" cy="243776"/>
          </a:xfrm>
          <a:prstGeom prst="rect">
            <a:avLst/>
          </a:prstGeom>
          <a:noFill/>
          <a:ln>
            <a:noFill/>
          </a:ln>
        </p:spPr>
      </p:pic>
      <p:sp>
        <p:nvSpPr>
          <p:cNvPr id="1286" name="Google Shape;1286;p166"/>
          <p:cNvSpPr txBox="1"/>
          <p:nvPr/>
        </p:nvSpPr>
        <p:spPr>
          <a:xfrm>
            <a:off x="9361018" y="4084320"/>
            <a:ext cx="1392300" cy="182700"/>
          </a:xfrm>
          <a:prstGeom prst="rect">
            <a:avLst/>
          </a:prstGeom>
          <a:noFill/>
          <a:ln>
            <a:noFill/>
          </a:ln>
        </p:spPr>
        <p:txBody>
          <a:bodyPr spcFirstLastPara="1" wrap="square" lIns="158450" tIns="0" rIns="0" bIns="0" anchor="ctr" anchorCtr="0">
            <a:noAutofit/>
          </a:bodyPr>
          <a:lstStyle/>
          <a:p>
            <a:pPr marL="0" marR="0" lvl="0" indent="0" algn="l" rtl="0">
              <a:lnSpc>
                <a:spcPct val="90000"/>
              </a:lnSpc>
              <a:spcBef>
                <a:spcPts val="0"/>
              </a:spcBef>
              <a:spcAft>
                <a:spcPts val="0"/>
              </a:spcAft>
              <a:buNone/>
            </a:pPr>
            <a:r>
              <a:rPr lang="de-DE" sz="1100">
                <a:solidFill>
                  <a:srgbClr val="59575C"/>
                </a:solidFill>
                <a:latin typeface="Salesforce Sans"/>
                <a:ea typeface="Salesforce Sans"/>
                <a:cs typeface="Salesforce Sans"/>
                <a:sym typeface="Salesforce Sans"/>
              </a:rPr>
              <a:t>Health Cloud</a:t>
            </a:r>
          </a:p>
        </p:txBody>
      </p:sp>
      <p:sp>
        <p:nvSpPr>
          <p:cNvPr id="1287" name="Google Shape;1287;p166"/>
          <p:cNvSpPr txBox="1"/>
          <p:nvPr/>
        </p:nvSpPr>
        <p:spPr>
          <a:xfrm>
            <a:off x="9361018" y="4909312"/>
            <a:ext cx="1940400" cy="365700"/>
          </a:xfrm>
          <a:prstGeom prst="rect">
            <a:avLst/>
          </a:prstGeom>
          <a:noFill/>
          <a:ln>
            <a:noFill/>
          </a:ln>
        </p:spPr>
        <p:txBody>
          <a:bodyPr spcFirstLastPara="1" wrap="square" lIns="158450" tIns="0" rIns="0" bIns="0" anchor="ctr" anchorCtr="0">
            <a:noAutofit/>
          </a:bodyPr>
          <a:lstStyle/>
          <a:p>
            <a:pPr marL="0" marR="0" lvl="0" indent="0" algn="l" rtl="0">
              <a:lnSpc>
                <a:spcPct val="90000"/>
              </a:lnSpc>
              <a:spcBef>
                <a:spcPts val="0"/>
              </a:spcBef>
              <a:spcAft>
                <a:spcPts val="0"/>
              </a:spcAft>
              <a:buNone/>
            </a:pPr>
            <a:r>
              <a:rPr lang="de-DE" sz="1100">
                <a:solidFill>
                  <a:srgbClr val="59575C"/>
                </a:solidFill>
                <a:latin typeface="Salesforce Sans"/>
                <a:ea typeface="Salesforce Sans"/>
                <a:cs typeface="Salesforce Sans"/>
                <a:sym typeface="Salesforce Sans"/>
              </a:rPr>
              <a:t>Nonprofit Cloud</a:t>
            </a:r>
          </a:p>
        </p:txBody>
      </p:sp>
      <p:pic>
        <p:nvPicPr>
          <p:cNvPr id="1288" name="Google Shape;1288;p166"/>
          <p:cNvPicPr preferRelativeResize="0"/>
          <p:nvPr/>
        </p:nvPicPr>
        <p:blipFill rotWithShape="1">
          <a:blip r:embed="rId17">
            <a:alphaModFix/>
          </a:blip>
          <a:srcRect/>
          <a:stretch/>
        </p:blipFill>
        <p:spPr>
          <a:xfrm>
            <a:off x="9117241" y="4925568"/>
            <a:ext cx="203147" cy="243776"/>
          </a:xfrm>
          <a:prstGeom prst="rect">
            <a:avLst/>
          </a:prstGeom>
          <a:noFill/>
          <a:ln>
            <a:noFill/>
          </a:ln>
        </p:spPr>
      </p:pic>
      <p:sp>
        <p:nvSpPr>
          <p:cNvPr id="1289" name="Google Shape;1289;p166"/>
          <p:cNvSpPr txBox="1"/>
          <p:nvPr/>
        </p:nvSpPr>
        <p:spPr>
          <a:xfrm>
            <a:off x="9361018" y="2670048"/>
            <a:ext cx="1940400" cy="365700"/>
          </a:xfrm>
          <a:prstGeom prst="rect">
            <a:avLst/>
          </a:prstGeom>
          <a:noFill/>
          <a:ln>
            <a:noFill/>
          </a:ln>
        </p:spPr>
        <p:txBody>
          <a:bodyPr spcFirstLastPara="1" wrap="square" lIns="158450" tIns="0" rIns="0" bIns="0" anchor="ctr" anchorCtr="0">
            <a:noAutofit/>
          </a:bodyPr>
          <a:lstStyle/>
          <a:p>
            <a:pPr marL="0" marR="0" lvl="0" indent="0" algn="l" rtl="0">
              <a:lnSpc>
                <a:spcPct val="90000"/>
              </a:lnSpc>
              <a:spcBef>
                <a:spcPts val="0"/>
              </a:spcBef>
              <a:spcAft>
                <a:spcPts val="0"/>
              </a:spcAft>
              <a:buNone/>
            </a:pPr>
            <a:r>
              <a:rPr lang="de-DE" sz="1100">
                <a:solidFill>
                  <a:srgbClr val="59575C"/>
                </a:solidFill>
                <a:latin typeface="Salesforce Sans"/>
                <a:ea typeface="Salesforce Sans"/>
                <a:cs typeface="Salesforce Sans"/>
                <a:sym typeface="Salesforce Sans"/>
              </a:rPr>
              <a:t>Education Cloud</a:t>
            </a:r>
          </a:p>
        </p:txBody>
      </p:sp>
      <p:pic>
        <p:nvPicPr>
          <p:cNvPr id="1290" name="Google Shape;1290;p166"/>
          <p:cNvPicPr preferRelativeResize="0"/>
          <p:nvPr/>
        </p:nvPicPr>
        <p:blipFill rotWithShape="1">
          <a:blip r:embed="rId17">
            <a:alphaModFix/>
          </a:blip>
          <a:srcRect/>
          <a:stretch/>
        </p:blipFill>
        <p:spPr>
          <a:xfrm>
            <a:off x="9117241" y="2731008"/>
            <a:ext cx="203147" cy="243776"/>
          </a:xfrm>
          <a:prstGeom prst="rect">
            <a:avLst/>
          </a:prstGeom>
          <a:noFill/>
          <a:ln>
            <a:noFill/>
          </a:ln>
        </p:spPr>
      </p:pic>
      <p:pic>
        <p:nvPicPr>
          <p:cNvPr id="2050" name="Picture 2">
            <a:extLst>
              <a:ext uri="{FF2B5EF4-FFF2-40B4-BE49-F238E27FC236}">
                <a16:creationId xmlns:a16="http://schemas.microsoft.com/office/drawing/2014/main" id="{E0913E4E-B41F-0D41-89B4-BF6DA48BE295}"/>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3513159" y="2939581"/>
            <a:ext cx="365760" cy="365760"/>
          </a:xfrm>
          <a:prstGeom prst="rect">
            <a:avLst/>
          </a:prstGeom>
          <a:noFill/>
          <a:extLst>
            <a:ext uri="{909E8E84-426E-40DD-AFC4-6F175D3DCCD1}">
              <a14:hiddenFill xmlns:a14="http://schemas.microsoft.com/office/drawing/2010/main">
                <a:solidFill>
                  <a:srgbClr val="FFFFFF"/>
                </a:solidFill>
              </a14:hiddenFill>
            </a:ext>
          </a:extLst>
        </p:spPr>
      </p:pic>
      <p:sp>
        <p:nvSpPr>
          <p:cNvPr id="60" name="Google Shape;1270;p166">
            <a:extLst>
              <a:ext uri="{FF2B5EF4-FFF2-40B4-BE49-F238E27FC236}">
                <a16:creationId xmlns:a16="http://schemas.microsoft.com/office/drawing/2014/main" id="{2AC3359F-644C-4549-8809-F6060A2D9D41}"/>
              </a:ext>
            </a:extLst>
          </p:cNvPr>
          <p:cNvSpPr txBox="1"/>
          <p:nvPr/>
        </p:nvSpPr>
        <p:spPr>
          <a:xfrm>
            <a:off x="3867270" y="3051771"/>
            <a:ext cx="17259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de-DE" sz="1200">
                <a:solidFill>
                  <a:schemeClr val="accent2"/>
                </a:solidFill>
                <a:latin typeface="Salesforce Sans"/>
                <a:ea typeface="Salesforce Sans"/>
                <a:cs typeface="Salesforce Sans"/>
                <a:sym typeface="Salesforce Sans"/>
              </a:rPr>
              <a:t>Heroku</a:t>
            </a:r>
          </a:p>
        </p:txBody>
      </p:sp>
      <p:sp>
        <p:nvSpPr>
          <p:cNvPr id="61" name="Google Shape;1250;p166">
            <a:extLst>
              <a:ext uri="{FF2B5EF4-FFF2-40B4-BE49-F238E27FC236}">
                <a16:creationId xmlns:a16="http://schemas.microsoft.com/office/drawing/2014/main" id="{81FD4E4A-D0B8-4C48-867A-91F4D8701B0A}"/>
              </a:ext>
            </a:extLst>
          </p:cNvPr>
          <p:cNvSpPr txBox="1"/>
          <p:nvPr/>
        </p:nvSpPr>
        <p:spPr>
          <a:xfrm>
            <a:off x="6603869" y="4314100"/>
            <a:ext cx="17334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de-DE" sz="1200">
                <a:solidFill>
                  <a:schemeClr val="accent2"/>
                </a:solidFill>
                <a:latin typeface="Salesforce Sans"/>
                <a:ea typeface="Salesforce Sans"/>
                <a:cs typeface="Salesforce Sans"/>
                <a:sym typeface="Salesforce Sans"/>
              </a:rPr>
              <a:t>Social Studio</a:t>
            </a:r>
          </a:p>
        </p:txBody>
      </p:sp>
      <p:pic>
        <p:nvPicPr>
          <p:cNvPr id="62" name="Google Shape;1251;p166">
            <a:extLst>
              <a:ext uri="{FF2B5EF4-FFF2-40B4-BE49-F238E27FC236}">
                <a16:creationId xmlns:a16="http://schemas.microsoft.com/office/drawing/2014/main" id="{A7B1666E-02E1-8848-A9DB-06C81D42C7A4}"/>
              </a:ext>
            </a:extLst>
          </p:cNvPr>
          <p:cNvPicPr preferRelativeResize="0"/>
          <p:nvPr/>
        </p:nvPicPr>
        <p:blipFill rotWithShape="1">
          <a:blip r:embed="rId6">
            <a:alphaModFix/>
          </a:blip>
          <a:srcRect/>
          <a:stretch/>
        </p:blipFill>
        <p:spPr>
          <a:xfrm>
            <a:off x="6238205" y="4222630"/>
            <a:ext cx="365665" cy="365665"/>
          </a:xfrm>
          <a:prstGeom prst="rect">
            <a:avLst/>
          </a:prstGeom>
          <a:noFill/>
          <a:ln>
            <a:noFill/>
          </a:ln>
        </p:spPr>
      </p:pic>
    </p:spTree>
    <p:extLst>
      <p:ext uri="{BB962C8B-B14F-4D97-AF65-F5344CB8AC3E}">
        <p14:creationId xmlns:p14="http://schemas.microsoft.com/office/powerpoint/2010/main" val="1665503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oogle Shape;1144;p157">
            <a:extLst>
              <a:ext uri="{FF2B5EF4-FFF2-40B4-BE49-F238E27FC236}">
                <a16:creationId xmlns:a16="http://schemas.microsoft.com/office/drawing/2014/main" id="{F72F8A47-8CDD-4481-AF03-505B63668113}"/>
              </a:ext>
            </a:extLst>
          </p:cNvPr>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US" sz="3100" b="1" dirty="0" err="1">
                <a:solidFill>
                  <a:srgbClr val="205CA0"/>
                </a:solidFill>
                <a:latin typeface="Salesforce Sans"/>
                <a:ea typeface="Salesforce Sans"/>
                <a:cs typeface="Salesforce Sans"/>
                <a:sym typeface="Salesforce Sans"/>
              </a:rPr>
              <a:t>Robuste</a:t>
            </a:r>
            <a:r>
              <a:rPr lang="en-US" sz="3100" b="1" dirty="0">
                <a:solidFill>
                  <a:srgbClr val="205CA0"/>
                </a:solidFill>
                <a:latin typeface="Salesforce Sans"/>
                <a:ea typeface="Salesforce Sans"/>
                <a:cs typeface="Salesforce Sans"/>
                <a:sym typeface="Salesforce Sans"/>
              </a:rPr>
              <a:t> </a:t>
            </a:r>
            <a:r>
              <a:rPr lang="en-US" sz="3100" b="1" dirty="0" err="1">
                <a:solidFill>
                  <a:srgbClr val="205CA0"/>
                </a:solidFill>
                <a:latin typeface="Salesforce Sans"/>
                <a:ea typeface="Salesforce Sans"/>
                <a:cs typeface="Salesforce Sans"/>
                <a:sym typeface="Salesforce Sans"/>
              </a:rPr>
              <a:t>Überprüfungsmethoden</a:t>
            </a:r>
            <a:r>
              <a:rPr lang="en-US" sz="3100" b="1" dirty="0">
                <a:solidFill>
                  <a:srgbClr val="205CA0"/>
                </a:solidFill>
                <a:latin typeface="Salesforce Sans"/>
                <a:ea typeface="Salesforce Sans"/>
                <a:cs typeface="Salesforce Sans"/>
                <a:sym typeface="Salesforce Sans"/>
              </a:rPr>
              <a:t> </a:t>
            </a:r>
            <a:r>
              <a:rPr lang="en-US" sz="3100" b="1" dirty="0" err="1">
                <a:solidFill>
                  <a:srgbClr val="205CA0"/>
                </a:solidFill>
                <a:latin typeface="Salesforce Sans"/>
                <a:ea typeface="Salesforce Sans"/>
                <a:cs typeface="Salesforce Sans"/>
                <a:sym typeface="Salesforce Sans"/>
              </a:rPr>
              <a:t>für</a:t>
            </a:r>
            <a:r>
              <a:rPr lang="en-US" sz="3100" b="1" dirty="0">
                <a:solidFill>
                  <a:srgbClr val="205CA0"/>
                </a:solidFill>
                <a:latin typeface="Salesforce Sans"/>
                <a:ea typeface="Salesforce Sans"/>
                <a:cs typeface="Salesforce Sans"/>
                <a:sym typeface="Salesforce Sans"/>
              </a:rPr>
              <a:t> MFA</a:t>
            </a:r>
            <a:endParaRPr sz="3100" b="1" dirty="0">
              <a:solidFill>
                <a:srgbClr val="205CA0"/>
              </a:solidFill>
              <a:latin typeface="Salesforce Sans"/>
              <a:ea typeface="Salesforce Sans"/>
              <a:cs typeface="Salesforce Sans"/>
              <a:sym typeface="Salesforce Sans"/>
            </a:endParaRPr>
          </a:p>
        </p:txBody>
      </p:sp>
      <p:sp>
        <p:nvSpPr>
          <p:cNvPr id="10" name="Google Shape;1145;p157">
            <a:extLst>
              <a:ext uri="{FF2B5EF4-FFF2-40B4-BE49-F238E27FC236}">
                <a16:creationId xmlns:a16="http://schemas.microsoft.com/office/drawing/2014/main" id="{3A870912-EA19-4711-9FFB-6660EB92FEED}"/>
              </a:ext>
            </a:extLst>
          </p:cNvPr>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de-DE" sz="2300" dirty="0">
                <a:solidFill>
                  <a:srgbClr val="205CA0"/>
                </a:solidFill>
                <a:latin typeface="Salesforce Sans"/>
                <a:ea typeface="Salesforce Sans"/>
                <a:cs typeface="Salesforce Sans"/>
                <a:sym typeface="Salesforce Sans"/>
              </a:rPr>
              <a:t>Salesforce unterstützt folgende Arten von Überprüfungsmethoden</a:t>
            </a:r>
            <a:endParaRPr sz="2300" strike="sngStrike" dirty="0">
              <a:solidFill>
                <a:srgbClr val="205CA0"/>
              </a:solidFill>
              <a:latin typeface="Salesforce Sans"/>
              <a:ea typeface="Salesforce Sans"/>
              <a:cs typeface="Salesforce Sans"/>
              <a:sym typeface="Salesforce Sans"/>
            </a:endParaRPr>
          </a:p>
        </p:txBody>
      </p:sp>
      <p:sp>
        <p:nvSpPr>
          <p:cNvPr id="11" name="Google Shape;1150;p157">
            <a:extLst>
              <a:ext uri="{FF2B5EF4-FFF2-40B4-BE49-F238E27FC236}">
                <a16:creationId xmlns:a16="http://schemas.microsoft.com/office/drawing/2014/main" id="{13F70418-63C5-4E03-AF49-A11BACD24CED}"/>
              </a:ext>
            </a:extLst>
          </p:cNvPr>
          <p:cNvSpPr/>
          <p:nvPr/>
        </p:nvSpPr>
        <p:spPr>
          <a:xfrm>
            <a:off x="571500" y="165679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sp>
        <p:nvSpPr>
          <p:cNvPr id="12" name="Google Shape;1150;p157">
            <a:extLst>
              <a:ext uri="{FF2B5EF4-FFF2-40B4-BE49-F238E27FC236}">
                <a16:creationId xmlns:a16="http://schemas.microsoft.com/office/drawing/2014/main" id="{632829E2-C039-4614-86BD-3261A3669705}"/>
              </a:ext>
            </a:extLst>
          </p:cNvPr>
          <p:cNvSpPr/>
          <p:nvPr/>
        </p:nvSpPr>
        <p:spPr>
          <a:xfrm>
            <a:off x="571500" y="4192487"/>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grpSp>
        <p:nvGrpSpPr>
          <p:cNvPr id="13" name="Google Shape;1165;p157">
            <a:extLst>
              <a:ext uri="{FF2B5EF4-FFF2-40B4-BE49-F238E27FC236}">
                <a16:creationId xmlns:a16="http://schemas.microsoft.com/office/drawing/2014/main" id="{38D1094E-6243-4C54-B23E-3B3C9837A5D5}"/>
              </a:ext>
            </a:extLst>
          </p:cNvPr>
          <p:cNvGrpSpPr/>
          <p:nvPr/>
        </p:nvGrpSpPr>
        <p:grpSpPr>
          <a:xfrm>
            <a:off x="9242224" y="2705422"/>
            <a:ext cx="2742617" cy="2743226"/>
            <a:chOff x="7009601" y="2029117"/>
            <a:chExt cx="2057477" cy="2057471"/>
          </a:xfrm>
        </p:grpSpPr>
        <p:sp>
          <p:nvSpPr>
            <p:cNvPr id="14" name="Google Shape;1166;p157">
              <a:extLst>
                <a:ext uri="{FF2B5EF4-FFF2-40B4-BE49-F238E27FC236}">
                  <a16:creationId xmlns:a16="http://schemas.microsoft.com/office/drawing/2014/main" id="{14FFFBCB-ED8C-4DAE-B827-C4ADB7E4B719}"/>
                </a:ext>
              </a:extLst>
            </p:cNvPr>
            <p:cNvSpPr/>
            <p:nvPr/>
          </p:nvSpPr>
          <p:spPr>
            <a:xfrm>
              <a:off x="7073755" y="2101083"/>
              <a:ext cx="1929000" cy="1881900"/>
            </a:xfrm>
            <a:prstGeom prst="ellipse">
              <a:avLst/>
            </a:prstGeom>
            <a:solidFill>
              <a:srgbClr val="3EA1E0"/>
            </a:solidFill>
            <a:ln>
              <a:noFill/>
            </a:ln>
          </p:spPr>
          <p:txBody>
            <a:bodyPr spcFirstLastPara="1" wrap="square" lIns="121875" tIns="60925" rIns="121875" bIns="60925" anchor="ctr" anchorCtr="0">
              <a:noAutofit/>
            </a:bodyPr>
            <a:lstStyle/>
            <a:p>
              <a:pPr marL="0" marR="0" lvl="0" indent="0" algn="ctr" rtl="0">
                <a:spcBef>
                  <a:spcPts val="0"/>
                </a:spcBef>
                <a:spcAft>
                  <a:spcPts val="0"/>
                </a:spcAft>
                <a:buNone/>
              </a:pPr>
              <a:endParaRPr sz="2400">
                <a:solidFill>
                  <a:srgbClr val="FFFFFF"/>
                </a:solidFill>
                <a:latin typeface="Salesforce Sans"/>
                <a:ea typeface="Salesforce Sans"/>
                <a:cs typeface="Salesforce Sans"/>
                <a:sym typeface="Salesforce Sans"/>
              </a:endParaRPr>
            </a:p>
          </p:txBody>
        </p:sp>
        <p:pic>
          <p:nvPicPr>
            <p:cNvPr id="15" name="Google Shape;1167;p157">
              <a:extLst>
                <a:ext uri="{FF2B5EF4-FFF2-40B4-BE49-F238E27FC236}">
                  <a16:creationId xmlns:a16="http://schemas.microsoft.com/office/drawing/2014/main" id="{DC8A072B-E53B-4087-863A-FF345B2A8FEB}"/>
                </a:ext>
              </a:extLst>
            </p:cNvPr>
            <p:cNvPicPr preferRelativeResize="0"/>
            <p:nvPr/>
          </p:nvPicPr>
          <p:blipFill rotWithShape="1">
            <a:blip r:embed="rId2">
              <a:alphaModFix/>
            </a:blip>
            <a:srcRect/>
            <a:stretch/>
          </p:blipFill>
          <p:spPr>
            <a:xfrm>
              <a:off x="7009601" y="2029117"/>
              <a:ext cx="2057477" cy="2057471"/>
            </a:xfrm>
            <a:prstGeom prst="rect">
              <a:avLst/>
            </a:prstGeom>
            <a:noFill/>
            <a:ln>
              <a:noFill/>
            </a:ln>
          </p:spPr>
        </p:pic>
        <p:sp>
          <p:nvSpPr>
            <p:cNvPr id="16" name="Google Shape;1168;p157">
              <a:extLst>
                <a:ext uri="{FF2B5EF4-FFF2-40B4-BE49-F238E27FC236}">
                  <a16:creationId xmlns:a16="http://schemas.microsoft.com/office/drawing/2014/main" id="{AAE7ADF7-84B8-4625-9EC0-C248CFE07DBD}"/>
                </a:ext>
              </a:extLst>
            </p:cNvPr>
            <p:cNvSpPr txBox="1"/>
            <p:nvPr/>
          </p:nvSpPr>
          <p:spPr>
            <a:xfrm>
              <a:off x="7148315" y="2688336"/>
              <a:ext cx="1806019" cy="645300"/>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Clr>
                  <a:srgbClr val="FFFFFF"/>
                </a:buClr>
                <a:buSzPts val="2400"/>
                <a:buFont typeface="Salesforce Sans"/>
                <a:buNone/>
              </a:pPr>
              <a:r>
                <a:rPr lang="en-US" sz="1200" dirty="0" err="1">
                  <a:solidFill>
                    <a:srgbClr val="FFFFFF"/>
                  </a:solidFill>
                  <a:latin typeface="Salesforce Sans"/>
                  <a:ea typeface="Salesforce Sans"/>
                  <a:cs typeface="Salesforce Sans"/>
                  <a:sym typeface="Salesforce Sans"/>
                </a:rPr>
                <a:t>Überprüfung</a:t>
              </a:r>
              <a:r>
                <a:rPr lang="en-US" sz="1200" dirty="0">
                  <a:solidFill>
                    <a:srgbClr val="FFFFFF"/>
                  </a:solidFill>
                  <a:latin typeface="Salesforce Sans"/>
                  <a:ea typeface="Salesforce Sans"/>
                  <a:cs typeface="Salesforce Sans"/>
                  <a:sym typeface="Salesforce Sans"/>
                </a:rPr>
                <a:t> per SMS-</a:t>
              </a:r>
              <a:r>
                <a:rPr lang="en-US" sz="1200" dirty="0" err="1">
                  <a:solidFill>
                    <a:srgbClr val="FFFFFF"/>
                  </a:solidFill>
                  <a:latin typeface="Salesforce Sans"/>
                  <a:ea typeface="Salesforce Sans"/>
                  <a:cs typeface="Salesforce Sans"/>
                  <a:sym typeface="Salesforce Sans"/>
                </a:rPr>
                <a:t>Textnachricht</a:t>
              </a:r>
              <a:endParaRPr lang="en-US" sz="1200" dirty="0">
                <a:solidFill>
                  <a:srgbClr val="FFFFFF"/>
                </a:solidFill>
                <a:latin typeface="Salesforce Sans"/>
                <a:ea typeface="Salesforce Sans"/>
                <a:cs typeface="Salesforce Sans"/>
                <a:sym typeface="Salesforce Sans"/>
              </a:endParaRPr>
            </a:p>
            <a:p>
              <a:pPr marL="0" marR="0" lvl="0" indent="0" algn="ctr" rtl="0">
                <a:spcBef>
                  <a:spcPts val="0"/>
                </a:spcBef>
                <a:spcAft>
                  <a:spcPts val="0"/>
                </a:spcAft>
                <a:buClr>
                  <a:srgbClr val="FFFFFF"/>
                </a:buClr>
                <a:buSzPts val="2400"/>
                <a:buFont typeface="Salesforce Sans"/>
                <a:buNone/>
              </a:pPr>
              <a:r>
                <a:rPr lang="en-US" sz="1200" dirty="0" err="1">
                  <a:solidFill>
                    <a:srgbClr val="FFFFFF"/>
                  </a:solidFill>
                  <a:latin typeface="Salesforce Sans"/>
                  <a:ea typeface="Salesforce Sans"/>
                  <a:cs typeface="Salesforce Sans"/>
                  <a:sym typeface="Salesforce Sans"/>
                </a:rPr>
                <a:t>Überprüfung</a:t>
              </a:r>
              <a:r>
                <a:rPr lang="en-US" sz="1200" dirty="0">
                  <a:solidFill>
                    <a:srgbClr val="FFFFFF"/>
                  </a:solidFill>
                  <a:latin typeface="Salesforce Sans"/>
                  <a:ea typeface="Salesforce Sans"/>
                  <a:cs typeface="Salesforce Sans"/>
                  <a:sym typeface="Salesforce Sans"/>
                </a:rPr>
                <a:t> per </a:t>
              </a:r>
              <a:r>
                <a:rPr lang="en-US" sz="1200" dirty="0" err="1">
                  <a:solidFill>
                    <a:srgbClr val="FFFFFF"/>
                  </a:solidFill>
                  <a:latin typeface="Salesforce Sans"/>
                  <a:ea typeface="Salesforce Sans"/>
                  <a:cs typeface="Salesforce Sans"/>
                  <a:sym typeface="Salesforce Sans"/>
                </a:rPr>
                <a:t>Telefonanruf</a:t>
              </a:r>
              <a:endParaRPr lang="en-US" sz="1200" dirty="0">
                <a:solidFill>
                  <a:srgbClr val="FFFFFF"/>
                </a:solidFill>
                <a:latin typeface="Salesforce Sans"/>
                <a:ea typeface="Salesforce Sans"/>
                <a:cs typeface="Salesforce Sans"/>
                <a:sym typeface="Salesforce Sans"/>
              </a:endParaRPr>
            </a:p>
            <a:p>
              <a:pPr marL="0" marR="0" lvl="0" indent="0" algn="ctr" rtl="0">
                <a:spcBef>
                  <a:spcPts val="0"/>
                </a:spcBef>
                <a:spcAft>
                  <a:spcPts val="0"/>
                </a:spcAft>
                <a:buClr>
                  <a:srgbClr val="FFFFFF"/>
                </a:buClr>
                <a:buSzPts val="2400"/>
                <a:buFont typeface="Salesforce Sans"/>
                <a:buNone/>
              </a:pPr>
              <a:r>
                <a:rPr lang="en-US" sz="1200" dirty="0" err="1">
                  <a:solidFill>
                    <a:srgbClr val="FFFFFF"/>
                  </a:solidFill>
                  <a:latin typeface="Salesforce Sans"/>
                  <a:ea typeface="Salesforce Sans"/>
                  <a:cs typeface="Salesforce Sans"/>
                  <a:sym typeface="Salesforce Sans"/>
                </a:rPr>
                <a:t>Überprüfung</a:t>
              </a:r>
              <a:r>
                <a:rPr lang="en-US" sz="1200" dirty="0">
                  <a:solidFill>
                    <a:srgbClr val="FFFFFF"/>
                  </a:solidFill>
                  <a:latin typeface="Salesforce Sans"/>
                  <a:ea typeface="Salesforce Sans"/>
                  <a:cs typeface="Salesforce Sans"/>
                  <a:sym typeface="Salesforce Sans"/>
                </a:rPr>
                <a:t> per E-Mail</a:t>
              </a:r>
              <a:endParaRPr sz="1200" dirty="0"/>
            </a:p>
          </p:txBody>
        </p:sp>
        <p:sp>
          <p:nvSpPr>
            <p:cNvPr id="17" name="Google Shape;1169;p157">
              <a:extLst>
                <a:ext uri="{FF2B5EF4-FFF2-40B4-BE49-F238E27FC236}">
                  <a16:creationId xmlns:a16="http://schemas.microsoft.com/office/drawing/2014/main" id="{F891E4B7-86E3-4D67-8626-59A23C6AE6ED}"/>
                </a:ext>
              </a:extLst>
            </p:cNvPr>
            <p:cNvSpPr txBox="1"/>
            <p:nvPr/>
          </p:nvSpPr>
          <p:spPr>
            <a:xfrm>
              <a:off x="7395562" y="2331720"/>
              <a:ext cx="1239900" cy="255900"/>
            </a:xfrm>
            <a:prstGeom prst="rect">
              <a:avLst/>
            </a:prstGeom>
            <a:noFill/>
            <a:ln>
              <a:noFill/>
            </a:ln>
          </p:spPr>
          <p:txBody>
            <a:bodyPr spcFirstLastPara="1" wrap="square" lIns="0" tIns="0" rIns="0" bIns="0" anchor="b" anchorCtr="0">
              <a:noAutofit/>
            </a:bodyPr>
            <a:lstStyle/>
            <a:p>
              <a:pPr marL="0" marR="0" lvl="0" indent="0" algn="ctr" rtl="0">
                <a:lnSpc>
                  <a:spcPct val="100000"/>
                </a:lnSpc>
                <a:spcBef>
                  <a:spcPts val="0"/>
                </a:spcBef>
                <a:spcAft>
                  <a:spcPts val="0"/>
                </a:spcAft>
                <a:buClr>
                  <a:srgbClr val="FFFFFF"/>
                </a:buClr>
                <a:buSzPts val="8800"/>
                <a:buFont typeface="Salesforce Sans"/>
                <a:buNone/>
              </a:pPr>
              <a:r>
                <a:rPr lang="en-US" sz="1600" b="1" dirty="0" err="1">
                  <a:solidFill>
                    <a:srgbClr val="FFFFFF"/>
                  </a:solidFill>
                  <a:latin typeface="Salesforce Sans"/>
                  <a:ea typeface="Salesforce Sans"/>
                  <a:cs typeface="Salesforce Sans"/>
                  <a:sym typeface="Salesforce Sans"/>
                </a:rPr>
                <a:t>Nicht</a:t>
              </a:r>
              <a:r>
                <a:rPr lang="en-US" sz="1600" b="1" dirty="0">
                  <a:solidFill>
                    <a:srgbClr val="FFFFFF"/>
                  </a:solidFill>
                  <a:latin typeface="Salesforce Sans"/>
                  <a:ea typeface="Salesforce Sans"/>
                  <a:cs typeface="Salesforce Sans"/>
                  <a:sym typeface="Salesforce Sans"/>
                </a:rPr>
                <a:t> </a:t>
              </a:r>
              <a:r>
                <a:rPr lang="en-US" sz="1600" b="1" dirty="0" err="1">
                  <a:solidFill>
                    <a:srgbClr val="FFFFFF"/>
                  </a:solidFill>
                  <a:latin typeface="Salesforce Sans"/>
                  <a:ea typeface="Salesforce Sans"/>
                  <a:cs typeface="Salesforce Sans"/>
                  <a:sym typeface="Salesforce Sans"/>
                </a:rPr>
                <a:t>unterstützt</a:t>
              </a:r>
              <a:endParaRPr sz="1600" b="1" dirty="0"/>
            </a:p>
          </p:txBody>
        </p:sp>
        <p:pic>
          <p:nvPicPr>
            <p:cNvPr id="18" name="Google Shape;1170;p157">
              <a:extLst>
                <a:ext uri="{FF2B5EF4-FFF2-40B4-BE49-F238E27FC236}">
                  <a16:creationId xmlns:a16="http://schemas.microsoft.com/office/drawing/2014/main" id="{EA6C2B9F-4CDA-471D-B752-BCC7CBE1236D}"/>
                </a:ext>
              </a:extLst>
            </p:cNvPr>
            <p:cNvPicPr preferRelativeResize="0"/>
            <p:nvPr/>
          </p:nvPicPr>
          <p:blipFill rotWithShape="1">
            <a:blip r:embed="rId3">
              <a:alphaModFix/>
            </a:blip>
            <a:srcRect/>
            <a:stretch/>
          </p:blipFill>
          <p:spPr>
            <a:xfrm>
              <a:off x="7731449" y="3466800"/>
              <a:ext cx="229670" cy="382325"/>
            </a:xfrm>
            <a:prstGeom prst="rect">
              <a:avLst/>
            </a:prstGeom>
            <a:noFill/>
            <a:ln>
              <a:noFill/>
            </a:ln>
          </p:spPr>
        </p:pic>
        <p:pic>
          <p:nvPicPr>
            <p:cNvPr id="19" name="Google Shape;1171;p157">
              <a:extLst>
                <a:ext uri="{FF2B5EF4-FFF2-40B4-BE49-F238E27FC236}">
                  <a16:creationId xmlns:a16="http://schemas.microsoft.com/office/drawing/2014/main" id="{936ED841-EEC9-40F1-8B2E-6BFCED6DD448}"/>
                </a:ext>
              </a:extLst>
            </p:cNvPr>
            <p:cNvPicPr preferRelativeResize="0"/>
            <p:nvPr/>
          </p:nvPicPr>
          <p:blipFill>
            <a:blip r:embed="rId4">
              <a:alphaModFix/>
            </a:blip>
            <a:stretch>
              <a:fillRect/>
            </a:stretch>
          </p:blipFill>
          <p:spPr>
            <a:xfrm>
              <a:off x="8068175" y="3500063"/>
              <a:ext cx="318000" cy="315795"/>
            </a:xfrm>
            <a:prstGeom prst="rect">
              <a:avLst/>
            </a:prstGeom>
            <a:noFill/>
            <a:ln>
              <a:noFill/>
            </a:ln>
          </p:spPr>
        </p:pic>
        <p:sp>
          <p:nvSpPr>
            <p:cNvPr id="20" name="Google Shape;1172;p157">
              <a:extLst>
                <a:ext uri="{FF2B5EF4-FFF2-40B4-BE49-F238E27FC236}">
                  <a16:creationId xmlns:a16="http://schemas.microsoft.com/office/drawing/2014/main" id="{03E35C41-7625-4185-8727-099C32AC3FFD}"/>
                </a:ext>
              </a:extLst>
            </p:cNvPr>
            <p:cNvSpPr txBox="1"/>
            <p:nvPr/>
          </p:nvSpPr>
          <p:spPr>
            <a:xfrm>
              <a:off x="7717536" y="3441363"/>
              <a:ext cx="318000" cy="43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2400" b="1">
                  <a:solidFill>
                    <a:srgbClr val="FF0000"/>
                  </a:solidFill>
                  <a:latin typeface="Salesforce Sans"/>
                  <a:ea typeface="Salesforce Sans"/>
                  <a:cs typeface="Salesforce Sans"/>
                  <a:sym typeface="Salesforce Sans"/>
                </a:rPr>
                <a:t>x</a:t>
              </a:r>
              <a:endParaRPr sz="2400" b="1">
                <a:solidFill>
                  <a:srgbClr val="FF0000"/>
                </a:solidFill>
              </a:endParaRPr>
            </a:p>
          </p:txBody>
        </p:sp>
        <p:sp>
          <p:nvSpPr>
            <p:cNvPr id="21" name="Google Shape;1173;p157">
              <a:extLst>
                <a:ext uri="{FF2B5EF4-FFF2-40B4-BE49-F238E27FC236}">
                  <a16:creationId xmlns:a16="http://schemas.microsoft.com/office/drawing/2014/main" id="{EA033FF4-B45E-4621-9AD1-E1A5062FB2D0}"/>
                </a:ext>
              </a:extLst>
            </p:cNvPr>
            <p:cNvSpPr txBox="1"/>
            <p:nvPr/>
          </p:nvSpPr>
          <p:spPr>
            <a:xfrm>
              <a:off x="8083296" y="3438144"/>
              <a:ext cx="318000" cy="43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2400" b="1">
                  <a:solidFill>
                    <a:srgbClr val="FF0000"/>
                  </a:solidFill>
                  <a:latin typeface="Salesforce Sans"/>
                  <a:ea typeface="Salesforce Sans"/>
                  <a:cs typeface="Salesforce Sans"/>
                  <a:sym typeface="Salesforce Sans"/>
                </a:rPr>
                <a:t>x</a:t>
              </a:r>
              <a:endParaRPr sz="2400" b="1">
                <a:solidFill>
                  <a:srgbClr val="FF0000"/>
                </a:solidFill>
              </a:endParaRPr>
            </a:p>
          </p:txBody>
        </p:sp>
      </p:grpSp>
      <p:sp>
        <p:nvSpPr>
          <p:cNvPr id="22" name="Google Shape;1150;p157">
            <a:extLst>
              <a:ext uri="{FF2B5EF4-FFF2-40B4-BE49-F238E27FC236}">
                <a16:creationId xmlns:a16="http://schemas.microsoft.com/office/drawing/2014/main" id="{1EA13DF6-07C8-434D-8257-70D33A8EB0EF}"/>
              </a:ext>
            </a:extLst>
          </p:cNvPr>
          <p:cNvSpPr/>
          <p:nvPr/>
        </p:nvSpPr>
        <p:spPr>
          <a:xfrm>
            <a:off x="4865876" y="165679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sp>
        <p:nvSpPr>
          <p:cNvPr id="23" name="Google Shape;1150;p157">
            <a:extLst>
              <a:ext uri="{FF2B5EF4-FFF2-40B4-BE49-F238E27FC236}">
                <a16:creationId xmlns:a16="http://schemas.microsoft.com/office/drawing/2014/main" id="{37064ABF-D9F6-4247-9467-7581C5744855}"/>
              </a:ext>
            </a:extLst>
          </p:cNvPr>
          <p:cNvSpPr/>
          <p:nvPr/>
        </p:nvSpPr>
        <p:spPr>
          <a:xfrm>
            <a:off x="4862702" y="418938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pic>
        <p:nvPicPr>
          <p:cNvPr id="24" name="Google Shape;1164;p157">
            <a:extLst>
              <a:ext uri="{FF2B5EF4-FFF2-40B4-BE49-F238E27FC236}">
                <a16:creationId xmlns:a16="http://schemas.microsoft.com/office/drawing/2014/main" id="{02CC65AB-2B46-43C2-8C34-AD6C8B2DDEF1}"/>
              </a:ext>
            </a:extLst>
          </p:cNvPr>
          <p:cNvPicPr preferRelativeResize="0">
            <a:picLocks noChangeAspect="1"/>
          </p:cNvPicPr>
          <p:nvPr/>
        </p:nvPicPr>
        <p:blipFill>
          <a:blip r:embed="rId5">
            <a:alphaModFix/>
          </a:blip>
          <a:stretch>
            <a:fillRect/>
          </a:stretch>
        </p:blipFill>
        <p:spPr>
          <a:xfrm>
            <a:off x="2444633" y="1793207"/>
            <a:ext cx="343879" cy="457200"/>
          </a:xfrm>
          <a:prstGeom prst="rect">
            <a:avLst/>
          </a:prstGeom>
          <a:noFill/>
          <a:ln>
            <a:noFill/>
          </a:ln>
        </p:spPr>
      </p:pic>
      <p:sp>
        <p:nvSpPr>
          <p:cNvPr id="25" name="Google Shape;1156;p157">
            <a:extLst>
              <a:ext uri="{FF2B5EF4-FFF2-40B4-BE49-F238E27FC236}">
                <a16:creationId xmlns:a16="http://schemas.microsoft.com/office/drawing/2014/main" id="{238CE80D-B6D0-4F22-ACC7-71783FAD6CA8}"/>
              </a:ext>
            </a:extLst>
          </p:cNvPr>
          <p:cNvSpPr txBox="1"/>
          <p:nvPr/>
        </p:nvSpPr>
        <p:spPr>
          <a:xfrm>
            <a:off x="716398" y="2378745"/>
            <a:ext cx="3800347" cy="601302"/>
          </a:xfrm>
          <a:prstGeom prst="rect">
            <a:avLst/>
          </a:prstGeom>
          <a:noFill/>
          <a:ln>
            <a:noFill/>
          </a:ln>
        </p:spPr>
        <p:txBody>
          <a:bodyPr spcFirstLastPara="1" wrap="square" lIns="0" tIns="0" rIns="0" bIns="0" anchor="t" anchorCtr="0">
            <a:noAutofit/>
          </a:bodyPr>
          <a:lstStyle/>
          <a:p>
            <a:pPr marL="0" marR="0" lvl="0" indent="-133350" algn="ctr" rtl="0">
              <a:lnSpc>
                <a:spcPct val="90000"/>
              </a:lnSpc>
              <a:spcBef>
                <a:spcPts val="0"/>
              </a:spcBef>
              <a:spcAft>
                <a:spcPts val="0"/>
              </a:spcAft>
              <a:buClr>
                <a:srgbClr val="FFFFFF"/>
              </a:buClr>
              <a:buSzPts val="2100"/>
              <a:buFont typeface="Salesforce Sans"/>
              <a:buChar char="​"/>
            </a:pPr>
            <a:r>
              <a:rPr lang="en-US" sz="1900" dirty="0">
                <a:solidFill>
                  <a:srgbClr val="FFFFFF"/>
                </a:solidFill>
                <a:latin typeface="Salesforce Sans"/>
                <a:ea typeface="Salesforce Sans"/>
                <a:cs typeface="Salesforce Sans"/>
                <a:sym typeface="Salesforce Sans"/>
              </a:rPr>
              <a:t>Mobile Salesforce Authenticator-</a:t>
            </a:r>
            <a:r>
              <a:rPr lang="en-US" sz="1900" dirty="0" err="1">
                <a:solidFill>
                  <a:srgbClr val="FFFFFF"/>
                </a:solidFill>
                <a:latin typeface="Salesforce Sans"/>
                <a:ea typeface="Salesforce Sans"/>
                <a:cs typeface="Salesforce Sans"/>
                <a:sym typeface="Salesforce Sans"/>
              </a:rPr>
              <a:t>Anwendung</a:t>
            </a:r>
            <a:endParaRPr sz="1900" dirty="0">
              <a:solidFill>
                <a:srgbClr val="FFFFFF"/>
              </a:solidFill>
              <a:latin typeface="Salesforce Sans"/>
              <a:ea typeface="Salesforce Sans"/>
              <a:cs typeface="Salesforce Sans"/>
              <a:sym typeface="Salesforce Sans"/>
            </a:endParaRPr>
          </a:p>
        </p:txBody>
      </p:sp>
      <p:sp>
        <p:nvSpPr>
          <p:cNvPr id="26" name="Google Shape;1160;p157">
            <a:extLst>
              <a:ext uri="{FF2B5EF4-FFF2-40B4-BE49-F238E27FC236}">
                <a16:creationId xmlns:a16="http://schemas.microsoft.com/office/drawing/2014/main" id="{46E61D84-917F-4D10-A019-32A7AD811E69}"/>
              </a:ext>
            </a:extLst>
          </p:cNvPr>
          <p:cNvSpPr txBox="1"/>
          <p:nvPr/>
        </p:nvSpPr>
        <p:spPr>
          <a:xfrm>
            <a:off x="1355771" y="3201650"/>
            <a:ext cx="25593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en-US" sz="1100" dirty="0" err="1">
                <a:solidFill>
                  <a:srgbClr val="FFFFFF"/>
                </a:solidFill>
                <a:latin typeface="Salesforce Sans"/>
                <a:ea typeface="Salesforce Sans"/>
                <a:cs typeface="Salesforce Sans"/>
                <a:sym typeface="Salesforce Sans"/>
              </a:rPr>
              <a:t>Schnelle</a:t>
            </a:r>
            <a:r>
              <a:rPr lang="en-US" sz="1100" dirty="0">
                <a:solidFill>
                  <a:srgbClr val="FFFFFF"/>
                </a:solidFill>
                <a:latin typeface="Salesforce Sans"/>
                <a:ea typeface="Salesforce Sans"/>
                <a:cs typeface="Salesforce Sans"/>
                <a:sym typeface="Salesforce Sans"/>
              </a:rPr>
              <a:t> </a:t>
            </a:r>
            <a:r>
              <a:rPr lang="en-US" sz="1100" dirty="0" err="1">
                <a:solidFill>
                  <a:srgbClr val="FFFFFF"/>
                </a:solidFill>
                <a:latin typeface="Salesforce Sans"/>
                <a:ea typeface="Salesforce Sans"/>
                <a:cs typeface="Salesforce Sans"/>
                <a:sym typeface="Salesforce Sans"/>
              </a:rPr>
              <a:t>kostenlose</a:t>
            </a:r>
            <a:r>
              <a:rPr lang="en-US" sz="1100" dirty="0">
                <a:solidFill>
                  <a:srgbClr val="FFFFFF"/>
                </a:solidFill>
                <a:latin typeface="Salesforce Sans"/>
                <a:ea typeface="Salesforce Sans"/>
                <a:cs typeface="Salesforce Sans"/>
                <a:sym typeface="Salesforce Sans"/>
              </a:rPr>
              <a:t> </a:t>
            </a:r>
            <a:r>
              <a:rPr lang="en-US" sz="1100" dirty="0" err="1">
                <a:solidFill>
                  <a:srgbClr val="FFFFFF"/>
                </a:solidFill>
                <a:latin typeface="Salesforce Sans"/>
                <a:ea typeface="Salesforce Sans"/>
                <a:cs typeface="Salesforce Sans"/>
                <a:sym typeface="Salesforce Sans"/>
              </a:rPr>
              <a:t>Authentifizierung</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u="sng" dirty="0">
                <a:solidFill>
                  <a:srgbClr val="FFFFFF"/>
                </a:solidFill>
                <a:latin typeface="Salesforce Sans"/>
                <a:ea typeface="Salesforce Sans"/>
                <a:cs typeface="Salesforce Sans"/>
                <a:sym typeface="Salesforce Sans"/>
                <a:hlinkClick r:id="rId6">
                  <a:extLst>
                    <a:ext uri="{A12FA001-AC4F-418D-AE19-62706E023703}">
                      <ahyp:hlinkClr xmlns:ahyp="http://schemas.microsoft.com/office/drawing/2018/hyperlinkcolor" val="tx"/>
                    </a:ext>
                  </a:extLst>
                </a:hlinkClick>
              </a:rPr>
              <a:t>sfdc.co/IntrotoAuthenticator</a:t>
            </a:r>
            <a:endParaRPr sz="1100" dirty="0">
              <a:solidFill>
                <a:srgbClr val="FFFFFF"/>
              </a:solidFill>
              <a:latin typeface="Salesforce Sans"/>
              <a:ea typeface="Salesforce Sans"/>
              <a:cs typeface="Salesforce Sans"/>
              <a:sym typeface="Salesforce Sans"/>
            </a:endParaRPr>
          </a:p>
        </p:txBody>
      </p:sp>
      <p:sp>
        <p:nvSpPr>
          <p:cNvPr id="27" name="Google Shape;1158;p157">
            <a:extLst>
              <a:ext uri="{FF2B5EF4-FFF2-40B4-BE49-F238E27FC236}">
                <a16:creationId xmlns:a16="http://schemas.microsoft.com/office/drawing/2014/main" id="{47DCBF57-8977-4C9F-AA3E-67A108D5FA8D}"/>
              </a:ext>
            </a:extLst>
          </p:cNvPr>
          <p:cNvSpPr txBox="1"/>
          <p:nvPr/>
        </p:nvSpPr>
        <p:spPr>
          <a:xfrm>
            <a:off x="4832886" y="2392276"/>
            <a:ext cx="4090146" cy="587771"/>
          </a:xfrm>
          <a:prstGeom prst="rect">
            <a:avLst/>
          </a:prstGeom>
          <a:noFill/>
          <a:ln>
            <a:noFill/>
          </a:ln>
        </p:spPr>
        <p:txBody>
          <a:bodyPr spcFirstLastPara="1" wrap="square" lIns="0" tIns="0" rIns="0" bIns="0" anchor="t" anchorCtr="0">
            <a:noAutofit/>
          </a:bodyPr>
          <a:lstStyle/>
          <a:p>
            <a:pPr marL="0" marR="0" lvl="0" indent="-133350" algn="ctr" rtl="0">
              <a:lnSpc>
                <a:spcPct val="90000"/>
              </a:lnSpc>
              <a:spcBef>
                <a:spcPts val="0"/>
              </a:spcBef>
              <a:spcAft>
                <a:spcPts val="0"/>
              </a:spcAft>
              <a:buClr>
                <a:srgbClr val="FFFFFF"/>
              </a:buClr>
              <a:buSzPts val="2100"/>
              <a:buFont typeface="Salesforce Sans"/>
              <a:buChar char="​"/>
            </a:pPr>
            <a:r>
              <a:rPr lang="en-US" sz="1900" dirty="0" err="1">
                <a:solidFill>
                  <a:srgbClr val="FFFFFF"/>
                </a:solidFill>
                <a:latin typeface="Salesforce Sans"/>
                <a:ea typeface="Salesforce Sans"/>
                <a:cs typeface="Salesforce Sans"/>
                <a:sym typeface="Salesforce Sans"/>
              </a:rPr>
              <a:t>Authentifizierungsanwendungen</a:t>
            </a:r>
            <a:br>
              <a:rPr lang="en-US" sz="1900" dirty="0">
                <a:solidFill>
                  <a:srgbClr val="FFFFFF"/>
                </a:solidFill>
                <a:latin typeface="Salesforce Sans"/>
                <a:ea typeface="Salesforce Sans"/>
                <a:cs typeface="Salesforce Sans"/>
                <a:sym typeface="Salesforce Sans"/>
              </a:rPr>
            </a:br>
            <a:r>
              <a:rPr lang="en-US" sz="1900" dirty="0">
                <a:solidFill>
                  <a:srgbClr val="FFFFFF"/>
                </a:solidFill>
                <a:latin typeface="Salesforce Sans"/>
                <a:ea typeface="Salesforce Sans"/>
                <a:cs typeface="Salesforce Sans"/>
                <a:sym typeface="Salesforce Sans"/>
              </a:rPr>
              <a:t>von </a:t>
            </a:r>
            <a:r>
              <a:rPr lang="en-US" sz="1900" dirty="0" err="1">
                <a:solidFill>
                  <a:srgbClr val="FFFFFF"/>
                </a:solidFill>
                <a:latin typeface="Salesforce Sans"/>
                <a:ea typeface="Salesforce Sans"/>
                <a:cs typeface="Salesforce Sans"/>
                <a:sym typeface="Salesforce Sans"/>
              </a:rPr>
              <a:t>Drittanbietern</a:t>
            </a:r>
            <a:endParaRPr sz="1900" dirty="0">
              <a:solidFill>
                <a:srgbClr val="FFFFFF"/>
              </a:solidFill>
              <a:latin typeface="Salesforce Sans"/>
              <a:ea typeface="Salesforce Sans"/>
              <a:cs typeface="Salesforce Sans"/>
              <a:sym typeface="Salesforce Sans"/>
            </a:endParaRPr>
          </a:p>
        </p:txBody>
      </p:sp>
      <p:sp>
        <p:nvSpPr>
          <p:cNvPr id="28" name="Google Shape;1161;p157">
            <a:extLst>
              <a:ext uri="{FF2B5EF4-FFF2-40B4-BE49-F238E27FC236}">
                <a16:creationId xmlns:a16="http://schemas.microsoft.com/office/drawing/2014/main" id="{283ECC12-5784-4259-A929-A4BFF010C490}"/>
              </a:ext>
            </a:extLst>
          </p:cNvPr>
          <p:cNvSpPr txBox="1"/>
          <p:nvPr/>
        </p:nvSpPr>
        <p:spPr>
          <a:xfrm>
            <a:off x="5692593" y="3194732"/>
            <a:ext cx="24777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en-US" sz="1100" dirty="0" err="1">
                <a:solidFill>
                  <a:srgbClr val="FFFFFF"/>
                </a:solidFill>
                <a:latin typeface="Salesforce Sans"/>
                <a:ea typeface="Salesforce Sans"/>
                <a:cs typeface="Salesforce Sans"/>
                <a:sym typeface="Salesforce Sans"/>
              </a:rPr>
              <a:t>Beispiele</a:t>
            </a:r>
            <a:r>
              <a:rPr lang="en-US" sz="1100" dirty="0">
                <a:solidFill>
                  <a:srgbClr val="FFFFFF"/>
                </a:solidFill>
                <a:latin typeface="Salesforce Sans"/>
                <a:ea typeface="Salesforce Sans"/>
                <a:cs typeface="Salesforce Sans"/>
                <a:sym typeface="Salesforce Sans"/>
              </a:rPr>
              <a:t>:</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Google Authenticator</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Microsoft Authenticator</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Authy</a:t>
            </a:r>
            <a:endParaRPr sz="1100" dirty="0"/>
          </a:p>
        </p:txBody>
      </p:sp>
      <p:pic>
        <p:nvPicPr>
          <p:cNvPr id="29" name="Google Shape;1163;p157">
            <a:extLst>
              <a:ext uri="{FF2B5EF4-FFF2-40B4-BE49-F238E27FC236}">
                <a16:creationId xmlns:a16="http://schemas.microsoft.com/office/drawing/2014/main" id="{A725BE28-89D2-44ED-952B-21C0361FF7F9}"/>
              </a:ext>
            </a:extLst>
          </p:cNvPr>
          <p:cNvPicPr preferRelativeResize="0"/>
          <p:nvPr/>
        </p:nvPicPr>
        <p:blipFill>
          <a:blip r:embed="rId7">
            <a:alphaModFix/>
          </a:blip>
          <a:stretch>
            <a:fillRect/>
          </a:stretch>
        </p:blipFill>
        <p:spPr>
          <a:xfrm>
            <a:off x="2263095" y="4364718"/>
            <a:ext cx="706951" cy="438719"/>
          </a:xfrm>
          <a:prstGeom prst="rect">
            <a:avLst/>
          </a:prstGeom>
          <a:noFill/>
          <a:ln>
            <a:noFill/>
          </a:ln>
        </p:spPr>
      </p:pic>
      <p:sp>
        <p:nvSpPr>
          <p:cNvPr id="30" name="Google Shape;1159;p157">
            <a:extLst>
              <a:ext uri="{FF2B5EF4-FFF2-40B4-BE49-F238E27FC236}">
                <a16:creationId xmlns:a16="http://schemas.microsoft.com/office/drawing/2014/main" id="{6A369CFE-C436-40B5-97E0-144466F926A2}"/>
              </a:ext>
            </a:extLst>
          </p:cNvPr>
          <p:cNvSpPr txBox="1"/>
          <p:nvPr/>
        </p:nvSpPr>
        <p:spPr>
          <a:xfrm>
            <a:off x="1202635" y="4929150"/>
            <a:ext cx="2763158" cy="353244"/>
          </a:xfrm>
          <a:prstGeom prst="rect">
            <a:avLst/>
          </a:prstGeom>
          <a:noFill/>
          <a:ln>
            <a:noFill/>
          </a:ln>
        </p:spPr>
        <p:txBody>
          <a:bodyPr spcFirstLastPara="1" wrap="square" lIns="0" tIns="0" rIns="0" bIns="0" anchor="t" anchorCtr="0">
            <a:noAutofit/>
          </a:bodyPr>
          <a:lstStyle/>
          <a:p>
            <a:pPr marL="457200" marR="0" lvl="0" indent="0" algn="l" rtl="0">
              <a:lnSpc>
                <a:spcPct val="90000"/>
              </a:lnSpc>
              <a:spcBef>
                <a:spcPts val="0"/>
              </a:spcBef>
              <a:spcAft>
                <a:spcPts val="0"/>
              </a:spcAft>
              <a:buNone/>
            </a:pPr>
            <a:r>
              <a:rPr lang="en-US" sz="1900" dirty="0" err="1">
                <a:solidFill>
                  <a:srgbClr val="FFFFFF"/>
                </a:solidFill>
                <a:latin typeface="Salesforce Sans"/>
                <a:ea typeface="Salesforce Sans"/>
                <a:cs typeface="Salesforce Sans"/>
                <a:sym typeface="Salesforce Sans"/>
              </a:rPr>
              <a:t>Sicherheitsschlüssel</a:t>
            </a:r>
            <a:endParaRPr sz="1900" dirty="0"/>
          </a:p>
        </p:txBody>
      </p:sp>
      <p:sp>
        <p:nvSpPr>
          <p:cNvPr id="31" name="Google Shape;1162;p157">
            <a:extLst>
              <a:ext uri="{FF2B5EF4-FFF2-40B4-BE49-F238E27FC236}">
                <a16:creationId xmlns:a16="http://schemas.microsoft.com/office/drawing/2014/main" id="{DD53BC50-D876-4069-A110-BE98B2F6842C}"/>
              </a:ext>
            </a:extLst>
          </p:cNvPr>
          <p:cNvSpPr txBox="1"/>
          <p:nvPr/>
        </p:nvSpPr>
        <p:spPr>
          <a:xfrm>
            <a:off x="1396571" y="5734286"/>
            <a:ext cx="24777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en-US" sz="1100" dirty="0" err="1">
                <a:solidFill>
                  <a:srgbClr val="FFFFFF"/>
                </a:solidFill>
                <a:latin typeface="Salesforce Sans"/>
                <a:ea typeface="Salesforce Sans"/>
                <a:cs typeface="Salesforce Sans"/>
                <a:sym typeface="Salesforce Sans"/>
              </a:rPr>
              <a:t>Beispiele</a:t>
            </a:r>
            <a:r>
              <a:rPr lang="en-US" sz="1100" dirty="0">
                <a:solidFill>
                  <a:srgbClr val="FFFFFF"/>
                </a:solidFill>
                <a:latin typeface="Salesforce Sans"/>
                <a:ea typeface="Salesforce Sans"/>
                <a:cs typeface="Salesforce Sans"/>
                <a:sym typeface="Salesforce Sans"/>
              </a:rPr>
              <a:t>:</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YubiKey von </a:t>
            </a:r>
            <a:r>
              <a:rPr lang="en-US" sz="1100" dirty="0" err="1">
                <a:solidFill>
                  <a:srgbClr val="FFFFFF"/>
                </a:solidFill>
                <a:latin typeface="Salesforce Sans"/>
                <a:ea typeface="Salesforce Sans"/>
                <a:cs typeface="Salesforce Sans"/>
                <a:sym typeface="Salesforce Sans"/>
              </a:rPr>
              <a:t>Yubico</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IE" sz="1100" dirty="0">
                <a:solidFill>
                  <a:srgbClr val="FFFFFF"/>
                </a:solidFill>
                <a:latin typeface="Salesforce Sans"/>
                <a:ea typeface="Salesforce Sans"/>
                <a:cs typeface="Salesforce Sans"/>
                <a:sym typeface="Salesforce Sans"/>
              </a:rPr>
              <a:t>Titan Security Key von Google</a:t>
            </a:r>
            <a:endParaRPr sz="1100" dirty="0">
              <a:solidFill>
                <a:srgbClr val="FFFFFF"/>
              </a:solidFill>
              <a:latin typeface="Salesforce Sans"/>
              <a:ea typeface="Salesforce Sans"/>
              <a:cs typeface="Salesforce Sans"/>
              <a:sym typeface="Salesforce Sans"/>
            </a:endParaRPr>
          </a:p>
        </p:txBody>
      </p:sp>
      <p:pic>
        <p:nvPicPr>
          <p:cNvPr id="32" name="Picture 22">
            <a:extLst>
              <a:ext uri="{FF2B5EF4-FFF2-40B4-BE49-F238E27FC236}">
                <a16:creationId xmlns:a16="http://schemas.microsoft.com/office/drawing/2014/main" id="{E4846386-9D81-41FF-A28F-4EA86B9E02B8}"/>
              </a:ext>
            </a:extLst>
          </p:cNvPr>
          <p:cNvPicPr>
            <a:picLocks noChangeAspect="1" noChangeArrowheads="1"/>
          </p:cNvPicPr>
          <p:nvPr/>
        </p:nvPicPr>
        <p:blipFill>
          <a:blip r:embed="rId8">
            <a:duotone>
              <a:schemeClr val="accent6">
                <a:shade val="45000"/>
                <a:satMod val="135000"/>
              </a:schemeClr>
              <a:prstClr val="white"/>
            </a:duotone>
            <a:extLst>
              <a:ext uri="{BEBA8EAE-BF5A-486C-A8C5-ECC9F3942E4B}">
                <a14:imgProps xmlns:a14="http://schemas.microsoft.com/office/drawing/2010/main">
                  <a14:imgLayer r:embed="rId9">
                    <a14:imgEffect>
                      <a14:saturation sat="307000"/>
                    </a14:imgEffect>
                  </a14:imgLayer>
                </a14:imgProps>
              </a:ext>
              <a:ext uri="{28A0092B-C50C-407E-A947-70E740481C1C}">
                <a14:useLocalDpi xmlns:a14="http://schemas.microsoft.com/office/drawing/2010/main" val="0"/>
              </a:ext>
            </a:extLst>
          </a:blip>
          <a:srcRect/>
          <a:stretch>
            <a:fillRect/>
          </a:stretch>
        </p:blipFill>
        <p:spPr bwMode="auto">
          <a:xfrm>
            <a:off x="6697388" y="4323039"/>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33" name="Google Shape;1159;p157">
            <a:extLst>
              <a:ext uri="{FF2B5EF4-FFF2-40B4-BE49-F238E27FC236}">
                <a16:creationId xmlns:a16="http://schemas.microsoft.com/office/drawing/2014/main" id="{32B20C94-2D3F-451D-93D3-DE795B56B7A2}"/>
              </a:ext>
            </a:extLst>
          </p:cNvPr>
          <p:cNvSpPr txBox="1"/>
          <p:nvPr/>
        </p:nvSpPr>
        <p:spPr>
          <a:xfrm>
            <a:off x="4862702" y="4929150"/>
            <a:ext cx="4042811" cy="317066"/>
          </a:xfrm>
          <a:prstGeom prst="rect">
            <a:avLst/>
          </a:prstGeom>
          <a:noFill/>
          <a:ln>
            <a:noFill/>
          </a:ln>
        </p:spPr>
        <p:txBody>
          <a:bodyPr spcFirstLastPara="1" wrap="square" lIns="0" tIns="0" rIns="0" bIns="0" anchor="t" anchorCtr="0">
            <a:noAutofit/>
          </a:bodyPr>
          <a:lstStyle/>
          <a:p>
            <a:pPr marL="457200" marR="0" lvl="0" indent="0" algn="l" rtl="0">
              <a:lnSpc>
                <a:spcPct val="90000"/>
              </a:lnSpc>
              <a:spcBef>
                <a:spcPts val="0"/>
              </a:spcBef>
              <a:spcAft>
                <a:spcPts val="0"/>
              </a:spcAft>
              <a:buNone/>
            </a:pPr>
            <a:r>
              <a:rPr lang="en-US" sz="1900" dirty="0" err="1">
                <a:solidFill>
                  <a:srgbClr val="FFFFFF"/>
                </a:solidFill>
                <a:latin typeface="Salesforce Sans"/>
                <a:ea typeface="Salesforce Sans"/>
                <a:cs typeface="Salesforce Sans"/>
                <a:sym typeface="Salesforce Sans"/>
              </a:rPr>
              <a:t>Integrierte</a:t>
            </a:r>
            <a:r>
              <a:rPr lang="en-US" sz="1900" dirty="0">
                <a:solidFill>
                  <a:srgbClr val="FFFFFF"/>
                </a:solidFill>
                <a:latin typeface="Salesforce Sans"/>
                <a:ea typeface="Salesforce Sans"/>
                <a:cs typeface="Salesforce Sans"/>
                <a:sym typeface="Salesforce Sans"/>
              </a:rPr>
              <a:t> </a:t>
            </a:r>
            <a:r>
              <a:rPr lang="en-US" sz="1900" dirty="0" err="1">
                <a:solidFill>
                  <a:srgbClr val="FFFFFF"/>
                </a:solidFill>
                <a:latin typeface="Salesforce Sans"/>
                <a:ea typeface="Salesforce Sans"/>
                <a:cs typeface="Salesforce Sans"/>
                <a:sym typeface="Salesforce Sans"/>
              </a:rPr>
              <a:t>Authentifikatoren</a:t>
            </a:r>
            <a:endParaRPr sz="1900" dirty="0"/>
          </a:p>
        </p:txBody>
      </p:sp>
      <p:sp>
        <p:nvSpPr>
          <p:cNvPr id="34" name="Google Shape;1161;p157">
            <a:extLst>
              <a:ext uri="{FF2B5EF4-FFF2-40B4-BE49-F238E27FC236}">
                <a16:creationId xmlns:a16="http://schemas.microsoft.com/office/drawing/2014/main" id="{2D846842-8C3F-423B-A7AF-328C15DB0B47}"/>
              </a:ext>
            </a:extLst>
          </p:cNvPr>
          <p:cNvSpPr txBox="1"/>
          <p:nvPr/>
        </p:nvSpPr>
        <p:spPr>
          <a:xfrm>
            <a:off x="4885596" y="5734286"/>
            <a:ext cx="4042812" cy="577500"/>
          </a:xfrm>
          <a:prstGeom prst="rect">
            <a:avLst/>
          </a:prstGeom>
          <a:noFill/>
          <a:ln>
            <a:noFill/>
          </a:ln>
        </p:spPr>
        <p:txBody>
          <a:bodyPr spcFirstLastPara="1" wrap="square" lIns="0" tIns="0" rIns="0" bIns="0" anchor="t" anchorCtr="0">
            <a:noAutofit/>
          </a:bodyPr>
          <a:lstStyle/>
          <a:p>
            <a:pPr algn="ctr" fontAlgn="base"/>
            <a:r>
              <a:rPr lang="de-DE" sz="1100" dirty="0">
                <a:solidFill>
                  <a:schemeClr val="bg1"/>
                </a:solidFill>
              </a:rPr>
              <a:t>Biometrische Systeme für Desktop und Mobilgeräte, wie z. B.:</a:t>
            </a:r>
            <a:r>
              <a:rPr lang="en-US" sz="1100" dirty="0">
                <a:solidFill>
                  <a:schemeClr val="bg1"/>
                </a:solidFill>
              </a:rPr>
              <a:t> </a:t>
            </a:r>
          </a:p>
          <a:p>
            <a:pPr algn="ctr" fontAlgn="base"/>
            <a:r>
              <a:rPr lang="en-US" sz="1100" dirty="0">
                <a:solidFill>
                  <a:schemeClr val="bg1"/>
                </a:solidFill>
              </a:rPr>
              <a:t>Windows Hello</a:t>
            </a:r>
          </a:p>
          <a:p>
            <a:pPr algn="ctr" fontAlgn="base"/>
            <a:r>
              <a:rPr lang="en-US" sz="1100" dirty="0">
                <a:solidFill>
                  <a:schemeClr val="bg1"/>
                </a:solidFill>
              </a:rPr>
              <a:t>Touch ID</a:t>
            </a:r>
          </a:p>
          <a:p>
            <a:pPr algn="ctr" fontAlgn="base"/>
            <a:r>
              <a:rPr lang="en-US" sz="1100" dirty="0">
                <a:solidFill>
                  <a:schemeClr val="bg1"/>
                </a:solidFill>
              </a:rPr>
              <a:t>Face ID</a:t>
            </a:r>
          </a:p>
        </p:txBody>
      </p:sp>
      <p:pic>
        <p:nvPicPr>
          <p:cNvPr id="35" name="Picture 2">
            <a:extLst>
              <a:ext uri="{FF2B5EF4-FFF2-40B4-BE49-F238E27FC236}">
                <a16:creationId xmlns:a16="http://schemas.microsoft.com/office/drawing/2014/main" id="{968F8598-5BC4-48C7-B089-5A817520915F}"/>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004494" y="1793207"/>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3">
            <a:extLst>
              <a:ext uri="{FF2B5EF4-FFF2-40B4-BE49-F238E27FC236}">
                <a16:creationId xmlns:a16="http://schemas.microsoft.com/office/drawing/2014/main" id="{75555664-83A9-401B-AE02-B3212D7F7EF9}"/>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679175" y="1811991"/>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4">
            <a:extLst>
              <a:ext uri="{FF2B5EF4-FFF2-40B4-BE49-F238E27FC236}">
                <a16:creationId xmlns:a16="http://schemas.microsoft.com/office/drawing/2014/main" id="{51398561-995A-4D4E-AC97-F08C169AED52}"/>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371712" y="1811991"/>
            <a:ext cx="457200" cy="457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06"/>
        <p:cNvGrpSpPr/>
        <p:nvPr/>
      </p:nvGrpSpPr>
      <p:grpSpPr>
        <a:xfrm>
          <a:off x="0" y="0"/>
          <a:ext cx="0" cy="0"/>
          <a:chOff x="0" y="0"/>
          <a:chExt cx="0" cy="0"/>
        </a:xfrm>
      </p:grpSpPr>
      <p:sp>
        <p:nvSpPr>
          <p:cNvPr id="1307" name="Google Shape;1307;p164"/>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de-DE" sz="3100" b="1">
                <a:solidFill>
                  <a:srgbClr val="205CA0"/>
                </a:solidFill>
                <a:latin typeface="Salesforce Sans"/>
                <a:ea typeface="Salesforce Sans"/>
                <a:cs typeface="Salesforce Sans"/>
                <a:sym typeface="Salesforce Sans"/>
              </a:rPr>
              <a:t>Salesforce Authenticator</a:t>
            </a:r>
          </a:p>
        </p:txBody>
      </p:sp>
      <p:sp>
        <p:nvSpPr>
          <p:cNvPr id="1308" name="Google Shape;1308;p164"/>
          <p:cNvSpPr txBox="1"/>
          <p:nvPr/>
        </p:nvSpPr>
        <p:spPr>
          <a:xfrm>
            <a:off x="577850" y="1563200"/>
            <a:ext cx="8365604" cy="4719300"/>
          </a:xfrm>
          <a:prstGeom prst="rect">
            <a:avLst/>
          </a:prstGeom>
          <a:noFill/>
          <a:ln>
            <a:noFill/>
          </a:ln>
        </p:spPr>
        <p:txBody>
          <a:bodyPr spcFirstLastPara="1" wrap="square" lIns="0" tIns="0" rIns="0" bIns="0" anchor="t" anchorCtr="0">
            <a:noAutofit/>
          </a:bodyPr>
          <a:lstStyle/>
          <a:p>
            <a:pPr marL="0" lvl="0" indent="0" algn="l" rtl="0">
              <a:spcBef>
                <a:spcPts val="1100"/>
              </a:spcBef>
              <a:spcAft>
                <a:spcPts val="0"/>
              </a:spcAft>
              <a:buNone/>
            </a:pPr>
            <a:r>
              <a:rPr lang="de-DE" sz="1900" b="1" dirty="0">
                <a:solidFill>
                  <a:srgbClr val="59575C"/>
                </a:solidFill>
                <a:latin typeface="Salesforce Sans"/>
                <a:ea typeface="Salesforce Sans"/>
                <a:cs typeface="Salesforce Sans"/>
                <a:sym typeface="Salesforce Sans"/>
              </a:rPr>
              <a:t>Salesforce Authenticator </a:t>
            </a:r>
            <a:r>
              <a:rPr lang="de-DE" sz="1900" dirty="0">
                <a:solidFill>
                  <a:srgbClr val="59575C"/>
                </a:solidFill>
                <a:latin typeface="Salesforce Sans"/>
                <a:ea typeface="Salesforce Sans"/>
                <a:cs typeface="Salesforce Sans"/>
                <a:sym typeface="Salesforce Sans"/>
              </a:rPr>
              <a:t>ist eine mobile Anwendung, die mit MFA für Ihre Salesforce-Organisation oder Ihren Mandanten verwendet werden kann, um ein nahtloses Benutzererlebnis für Ihre Endbenutzer zu schaffen.</a:t>
            </a:r>
          </a:p>
          <a:p>
            <a:pPr marL="0" lvl="0" indent="0" algn="l" rtl="0">
              <a:spcBef>
                <a:spcPts val="1900"/>
              </a:spcBef>
              <a:spcAft>
                <a:spcPts val="0"/>
              </a:spcAft>
              <a:buNone/>
            </a:pPr>
            <a:r>
              <a:rPr lang="de-DE" sz="1900" b="1" dirty="0">
                <a:solidFill>
                  <a:srgbClr val="1C4587"/>
                </a:solidFill>
                <a:latin typeface="Salesforce Sans"/>
                <a:ea typeface="Salesforce Sans"/>
                <a:cs typeface="Salesforce Sans"/>
                <a:sym typeface="Salesforce Sans"/>
              </a:rPr>
              <a:t>Salesforce Authenticator informiert den Benutzer über Folgendes:</a:t>
            </a:r>
          </a:p>
          <a:p>
            <a:pPr marL="749300" lvl="0" indent="-342900" algn="l" rtl="0">
              <a:spcBef>
                <a:spcPts val="300"/>
              </a:spcBef>
              <a:spcAft>
                <a:spcPts val="0"/>
              </a:spcAft>
              <a:buClr>
                <a:srgbClr val="7F7F7F"/>
              </a:buClr>
              <a:buSzPts val="1600"/>
              <a:buChar char="●"/>
            </a:pPr>
            <a:r>
              <a:rPr lang="de-DE" sz="1600" dirty="0">
                <a:solidFill>
                  <a:srgbClr val="59575C"/>
                </a:solidFill>
                <a:latin typeface="Salesforce Sans"/>
                <a:ea typeface="Salesforce Sans"/>
                <a:cs typeface="Salesforce Sans"/>
                <a:sym typeface="Salesforce Sans"/>
              </a:rPr>
              <a:t>Welche </a:t>
            </a:r>
            <a:r>
              <a:rPr lang="de-DE" sz="1600" b="1" dirty="0">
                <a:solidFill>
                  <a:srgbClr val="59575C"/>
                </a:solidFill>
                <a:latin typeface="Salesforce Sans"/>
                <a:ea typeface="Salesforce Sans"/>
                <a:cs typeface="Salesforce Sans"/>
                <a:sym typeface="Salesforce Sans"/>
              </a:rPr>
              <a:t>Aktion</a:t>
            </a:r>
            <a:r>
              <a:rPr lang="de-DE" sz="1600" dirty="0">
                <a:solidFill>
                  <a:srgbClr val="59575C"/>
                </a:solidFill>
                <a:latin typeface="Salesforce Sans"/>
                <a:ea typeface="Salesforce Sans"/>
                <a:cs typeface="Salesforce Sans"/>
                <a:sym typeface="Salesforce Sans"/>
              </a:rPr>
              <a:t> genehmigt werden muss</a:t>
            </a:r>
          </a:p>
          <a:p>
            <a:pPr marL="749300" lvl="0" indent="-342900" algn="l" rtl="0">
              <a:spcBef>
                <a:spcPts val="1100"/>
              </a:spcBef>
              <a:spcAft>
                <a:spcPts val="0"/>
              </a:spcAft>
              <a:buClr>
                <a:srgbClr val="7F7F7F"/>
              </a:buClr>
              <a:buSzPts val="1600"/>
              <a:buChar char="●"/>
            </a:pPr>
            <a:r>
              <a:rPr lang="de-DE" sz="1600" dirty="0">
                <a:solidFill>
                  <a:srgbClr val="59575C"/>
                </a:solidFill>
                <a:latin typeface="Salesforce Sans"/>
                <a:ea typeface="Salesforce Sans"/>
                <a:cs typeface="Salesforce Sans"/>
                <a:sym typeface="Salesforce Sans"/>
              </a:rPr>
              <a:t>Welcher </a:t>
            </a:r>
            <a:r>
              <a:rPr lang="de-DE" sz="1600" b="1" dirty="0">
                <a:solidFill>
                  <a:srgbClr val="59575C"/>
                </a:solidFill>
                <a:latin typeface="Salesforce Sans"/>
                <a:ea typeface="Salesforce Sans"/>
                <a:cs typeface="Salesforce Sans"/>
                <a:sym typeface="Salesforce Sans"/>
              </a:rPr>
              <a:t>Benutzer</a:t>
            </a:r>
            <a:r>
              <a:rPr lang="de-DE" sz="1600" dirty="0">
                <a:solidFill>
                  <a:srgbClr val="59575C"/>
                </a:solidFill>
                <a:latin typeface="Salesforce Sans"/>
                <a:ea typeface="Salesforce Sans"/>
                <a:cs typeface="Salesforce Sans"/>
                <a:sym typeface="Salesforce Sans"/>
              </a:rPr>
              <a:t> die Aktion anfordert</a:t>
            </a:r>
          </a:p>
          <a:p>
            <a:pPr marL="749300" lvl="0" indent="-342900" algn="l" rtl="0">
              <a:spcBef>
                <a:spcPts val="1100"/>
              </a:spcBef>
              <a:spcAft>
                <a:spcPts val="0"/>
              </a:spcAft>
              <a:buClr>
                <a:srgbClr val="7F7F7F"/>
              </a:buClr>
              <a:buSzPts val="1600"/>
              <a:buChar char="●"/>
            </a:pPr>
            <a:r>
              <a:rPr lang="de-DE" sz="1600" dirty="0">
                <a:solidFill>
                  <a:srgbClr val="59575C"/>
                </a:solidFill>
                <a:latin typeface="Salesforce Sans"/>
                <a:ea typeface="Salesforce Sans"/>
                <a:cs typeface="Salesforce Sans"/>
                <a:sym typeface="Salesforce Sans"/>
              </a:rPr>
              <a:t>Von welchem </a:t>
            </a:r>
            <a:r>
              <a:rPr lang="de-DE" sz="1600" b="1" dirty="0">
                <a:solidFill>
                  <a:srgbClr val="59575C"/>
                </a:solidFill>
                <a:latin typeface="Salesforce Sans"/>
                <a:ea typeface="Salesforce Sans"/>
                <a:cs typeface="Salesforce Sans"/>
                <a:sym typeface="Salesforce Sans"/>
              </a:rPr>
              <a:t>Service</a:t>
            </a:r>
            <a:r>
              <a:rPr lang="de-DE" sz="1600" dirty="0">
                <a:solidFill>
                  <a:srgbClr val="59575C"/>
                </a:solidFill>
                <a:latin typeface="Salesforce Sans"/>
                <a:ea typeface="Salesforce Sans"/>
                <a:cs typeface="Salesforce Sans"/>
                <a:sym typeface="Salesforce Sans"/>
              </a:rPr>
              <a:t> die angeforderte Aktion stammt</a:t>
            </a:r>
          </a:p>
          <a:p>
            <a:pPr marL="749300" lvl="0" indent="-342900" algn="l" rtl="0">
              <a:spcBef>
                <a:spcPts val="1100"/>
              </a:spcBef>
              <a:spcAft>
                <a:spcPts val="0"/>
              </a:spcAft>
              <a:buClr>
                <a:srgbClr val="7F7F7F"/>
              </a:buClr>
              <a:buSzPts val="1600"/>
              <a:buChar char="●"/>
            </a:pPr>
            <a:r>
              <a:rPr lang="de-DE" sz="1600" dirty="0">
                <a:solidFill>
                  <a:srgbClr val="59575C"/>
                </a:solidFill>
                <a:latin typeface="Salesforce Sans"/>
                <a:ea typeface="Salesforce Sans"/>
                <a:cs typeface="Salesforce Sans"/>
                <a:sym typeface="Salesforce Sans"/>
              </a:rPr>
              <a:t>Welches </a:t>
            </a:r>
            <a:r>
              <a:rPr lang="de-DE" sz="1600" b="1" dirty="0">
                <a:solidFill>
                  <a:srgbClr val="59575C"/>
                </a:solidFill>
                <a:latin typeface="Salesforce Sans"/>
                <a:ea typeface="Salesforce Sans"/>
                <a:cs typeface="Salesforce Sans"/>
                <a:sym typeface="Salesforce Sans"/>
              </a:rPr>
              <a:t>Gerät</a:t>
            </a:r>
            <a:r>
              <a:rPr lang="de-DE" sz="1600" dirty="0">
                <a:solidFill>
                  <a:srgbClr val="59575C"/>
                </a:solidFill>
                <a:latin typeface="Salesforce Sans"/>
                <a:ea typeface="Salesforce Sans"/>
                <a:cs typeface="Salesforce Sans"/>
                <a:sym typeface="Salesforce Sans"/>
              </a:rPr>
              <a:t> der Benutzer verwendet</a:t>
            </a:r>
          </a:p>
          <a:p>
            <a:pPr marL="749300" lvl="0" indent="-342900" algn="l" rtl="0">
              <a:spcBef>
                <a:spcPts val="1100"/>
              </a:spcBef>
              <a:spcAft>
                <a:spcPts val="0"/>
              </a:spcAft>
              <a:buClr>
                <a:srgbClr val="7F7F7F"/>
              </a:buClr>
              <a:buSzPts val="1600"/>
              <a:buChar char="●"/>
            </a:pPr>
            <a:r>
              <a:rPr lang="de-DE" sz="1600" dirty="0">
                <a:solidFill>
                  <a:srgbClr val="59575C"/>
                </a:solidFill>
                <a:latin typeface="Salesforce Sans"/>
                <a:ea typeface="Salesforce Sans"/>
                <a:cs typeface="Salesforce Sans"/>
                <a:sym typeface="Salesforce Sans"/>
              </a:rPr>
              <a:t>Von welchem </a:t>
            </a:r>
            <a:r>
              <a:rPr lang="de-DE" sz="1600" b="1" dirty="0">
                <a:solidFill>
                  <a:srgbClr val="59575C"/>
                </a:solidFill>
                <a:latin typeface="Salesforce Sans"/>
                <a:ea typeface="Salesforce Sans"/>
                <a:cs typeface="Salesforce Sans"/>
                <a:sym typeface="Salesforce Sans"/>
              </a:rPr>
              <a:t>Standort</a:t>
            </a:r>
            <a:r>
              <a:rPr lang="de-DE" sz="1600" dirty="0">
                <a:solidFill>
                  <a:srgbClr val="59575C"/>
                </a:solidFill>
                <a:latin typeface="Salesforce Sans"/>
                <a:ea typeface="Salesforce Sans"/>
                <a:cs typeface="Salesforce Sans"/>
                <a:sym typeface="Salesforce Sans"/>
              </a:rPr>
              <a:t> aus der Benutzer diese Anforderung genehmigen oder ablehnen würde</a:t>
            </a:r>
          </a:p>
          <a:p>
            <a:pPr marL="0" lvl="0" indent="0" algn="l" rtl="0">
              <a:spcBef>
                <a:spcPts val="1900"/>
              </a:spcBef>
              <a:spcAft>
                <a:spcPts val="0"/>
              </a:spcAft>
              <a:buNone/>
            </a:pPr>
            <a:r>
              <a:rPr lang="de-DE" sz="1900" dirty="0">
                <a:solidFill>
                  <a:srgbClr val="59575C"/>
                </a:solidFill>
                <a:latin typeface="Salesforce Sans"/>
                <a:ea typeface="Salesforce Sans"/>
                <a:cs typeface="Salesforce Sans"/>
                <a:sym typeface="Salesforce Sans"/>
              </a:rPr>
              <a:t>Mit diesen Informationen kann der Benutzer einfach auf die Schaltfläche „Genehmigen“ oder „Ablehnen“ tippen, um die Entscheidung auszuführen und die Authentifizierung als Bestandteil seines Anmeldevorgangs schnell abzuschließen.</a:t>
            </a:r>
          </a:p>
          <a:p>
            <a:pPr marL="0" lvl="0" indent="0" algn="l" rtl="0">
              <a:spcBef>
                <a:spcPts val="1100"/>
              </a:spcBef>
              <a:spcAft>
                <a:spcPts val="0"/>
              </a:spcAft>
              <a:buNone/>
            </a:pPr>
            <a:endParaRPr sz="1200" dirty="0">
              <a:solidFill>
                <a:srgbClr val="59575C"/>
              </a:solidFill>
              <a:latin typeface="Salesforce Sans"/>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309" name="Google Shape;1309;p164"/>
          <p:cNvSpPr txBox="1"/>
          <p:nvPr/>
        </p:nvSpPr>
        <p:spPr>
          <a:xfrm>
            <a:off x="577851" y="1097280"/>
            <a:ext cx="7393332"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de-DE" sz="2300" dirty="0">
                <a:solidFill>
                  <a:srgbClr val="205CA0"/>
                </a:solidFill>
                <a:latin typeface="Salesforce Sans"/>
                <a:ea typeface="Salesforce Sans"/>
                <a:cs typeface="Salesforce Sans"/>
                <a:sym typeface="Salesforce Sans"/>
              </a:rPr>
              <a:t>Schnelle, reibungs- und kostenlose Authentifizierung</a:t>
            </a:r>
          </a:p>
        </p:txBody>
      </p:sp>
      <p:grpSp>
        <p:nvGrpSpPr>
          <p:cNvPr id="1310" name="Google Shape;1310;p164"/>
          <p:cNvGrpSpPr/>
          <p:nvPr/>
        </p:nvGrpSpPr>
        <p:grpSpPr>
          <a:xfrm>
            <a:off x="8575053" y="627494"/>
            <a:ext cx="3811284" cy="5938725"/>
            <a:chOff x="5836401" y="470632"/>
            <a:chExt cx="2859178" cy="4454155"/>
          </a:xfrm>
        </p:grpSpPr>
        <p:pic>
          <p:nvPicPr>
            <p:cNvPr id="1311" name="Google Shape;1311;p164"/>
            <p:cNvPicPr preferRelativeResize="0"/>
            <p:nvPr/>
          </p:nvPicPr>
          <p:blipFill rotWithShape="1">
            <a:blip r:embed="rId3">
              <a:alphaModFix/>
            </a:blip>
            <a:srcRect l="4717" t="12808" r="5604"/>
            <a:stretch/>
          </p:blipFill>
          <p:spPr>
            <a:xfrm>
              <a:off x="6348490" y="1044150"/>
              <a:ext cx="1771605" cy="3157949"/>
            </a:xfrm>
            <a:prstGeom prst="rect">
              <a:avLst/>
            </a:prstGeom>
            <a:noFill/>
            <a:ln>
              <a:noFill/>
            </a:ln>
          </p:spPr>
        </p:pic>
        <p:pic>
          <p:nvPicPr>
            <p:cNvPr id="1312" name="Google Shape;1312;p164"/>
            <p:cNvPicPr preferRelativeResize="0"/>
            <p:nvPr/>
          </p:nvPicPr>
          <p:blipFill rotWithShape="1">
            <a:blip r:embed="rId4">
              <a:alphaModFix/>
            </a:blip>
            <a:srcRect/>
            <a:stretch/>
          </p:blipFill>
          <p:spPr>
            <a:xfrm>
              <a:off x="6132577" y="470632"/>
              <a:ext cx="2223237" cy="4258166"/>
            </a:xfrm>
            <a:prstGeom prst="rect">
              <a:avLst/>
            </a:prstGeom>
            <a:noFill/>
            <a:ln>
              <a:noFill/>
            </a:ln>
          </p:spPr>
        </p:pic>
        <p:pic>
          <p:nvPicPr>
            <p:cNvPr id="1313" name="Google Shape;1313;p164"/>
            <p:cNvPicPr preferRelativeResize="0"/>
            <p:nvPr/>
          </p:nvPicPr>
          <p:blipFill rotWithShape="1">
            <a:blip r:embed="rId5">
              <a:alphaModFix amt="46000"/>
            </a:blip>
            <a:srcRect/>
            <a:stretch/>
          </p:blipFill>
          <p:spPr>
            <a:xfrm>
              <a:off x="5836401" y="4402480"/>
              <a:ext cx="2859178" cy="522307"/>
            </a:xfrm>
            <a:prstGeom prst="rect">
              <a:avLst/>
            </a:prstGeom>
            <a:noFill/>
            <a:ln>
              <a:noFill/>
            </a:ln>
          </p:spPr>
        </p:pic>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oogle Shape;1318;p165">
            <a:extLst>
              <a:ext uri="{FF2B5EF4-FFF2-40B4-BE49-F238E27FC236}">
                <a16:creationId xmlns:a16="http://schemas.microsoft.com/office/drawing/2014/main" id="{85C6EDAE-D6B1-47D6-97F0-CB95CAEA4E1E}"/>
              </a:ext>
            </a:extLst>
          </p:cNvPr>
          <p:cNvPicPr preferRelativeResize="0"/>
          <p:nvPr/>
        </p:nvPicPr>
        <p:blipFill rotWithShape="1">
          <a:blip r:embed="rId2">
            <a:alphaModFix amt="46000"/>
          </a:blip>
          <a:srcRect/>
          <a:stretch/>
        </p:blipFill>
        <p:spPr>
          <a:xfrm>
            <a:off x="8951468" y="5758233"/>
            <a:ext cx="2602355" cy="1073633"/>
          </a:xfrm>
          <a:prstGeom prst="rect">
            <a:avLst/>
          </a:prstGeom>
          <a:noFill/>
          <a:ln>
            <a:noFill/>
          </a:ln>
        </p:spPr>
      </p:pic>
      <p:sp>
        <p:nvSpPr>
          <p:cNvPr id="10" name="Google Shape;1319;p165">
            <a:extLst>
              <a:ext uri="{FF2B5EF4-FFF2-40B4-BE49-F238E27FC236}">
                <a16:creationId xmlns:a16="http://schemas.microsoft.com/office/drawing/2014/main" id="{9C42D1F9-9E88-43EA-BA23-2CBB91EBB4CE}"/>
              </a:ext>
            </a:extLst>
          </p:cNvPr>
          <p:cNvSpPr txBox="1"/>
          <p:nvPr/>
        </p:nvSpPr>
        <p:spPr>
          <a:xfrm>
            <a:off x="598626" y="518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US" sz="3100" b="1" dirty="0" err="1">
                <a:solidFill>
                  <a:srgbClr val="205CA0"/>
                </a:solidFill>
                <a:latin typeface="Salesforce Sans"/>
                <a:ea typeface="Salesforce Sans"/>
                <a:cs typeface="Salesforce Sans"/>
                <a:sym typeface="Salesforce Sans"/>
              </a:rPr>
              <a:t>Authentifizierungsanwendungen</a:t>
            </a:r>
            <a:r>
              <a:rPr lang="en-US" sz="3100" b="1" dirty="0">
                <a:solidFill>
                  <a:srgbClr val="205CA0"/>
                </a:solidFill>
                <a:latin typeface="Salesforce Sans"/>
                <a:ea typeface="Salesforce Sans"/>
                <a:cs typeface="Salesforce Sans"/>
                <a:sym typeface="Salesforce Sans"/>
              </a:rPr>
              <a:t> von </a:t>
            </a:r>
            <a:r>
              <a:rPr lang="en-US" sz="3100" b="1" dirty="0" err="1">
                <a:solidFill>
                  <a:srgbClr val="205CA0"/>
                </a:solidFill>
                <a:latin typeface="Salesforce Sans"/>
                <a:ea typeface="Salesforce Sans"/>
                <a:cs typeface="Salesforce Sans"/>
                <a:sym typeface="Salesforce Sans"/>
              </a:rPr>
              <a:t>Drittanbietern</a:t>
            </a:r>
            <a:endParaRPr sz="3100" b="1" dirty="0">
              <a:solidFill>
                <a:srgbClr val="205CA0"/>
              </a:solidFill>
              <a:latin typeface="Salesforce Sans"/>
              <a:ea typeface="Salesforce Sans"/>
              <a:cs typeface="Salesforce Sans"/>
              <a:sym typeface="Salesforce Sans"/>
            </a:endParaRPr>
          </a:p>
        </p:txBody>
      </p:sp>
      <p:sp>
        <p:nvSpPr>
          <p:cNvPr id="11" name="Google Shape;1320;p165">
            <a:extLst>
              <a:ext uri="{FF2B5EF4-FFF2-40B4-BE49-F238E27FC236}">
                <a16:creationId xmlns:a16="http://schemas.microsoft.com/office/drawing/2014/main" id="{7E9B0B5E-4172-43A7-B4BB-19822CD47244}"/>
              </a:ext>
            </a:extLst>
          </p:cNvPr>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endParaRPr sz="2300" strike="sngStrike">
              <a:solidFill>
                <a:srgbClr val="205CA0"/>
              </a:solidFill>
              <a:latin typeface="Salesforce Sans"/>
              <a:ea typeface="Salesforce Sans"/>
              <a:cs typeface="Salesforce Sans"/>
              <a:sym typeface="Salesforce Sans"/>
            </a:endParaRPr>
          </a:p>
        </p:txBody>
      </p:sp>
      <p:sp>
        <p:nvSpPr>
          <p:cNvPr id="12" name="Google Shape;1321;p165">
            <a:extLst>
              <a:ext uri="{FF2B5EF4-FFF2-40B4-BE49-F238E27FC236}">
                <a16:creationId xmlns:a16="http://schemas.microsoft.com/office/drawing/2014/main" id="{7E8AA5CC-80A7-45E7-84AF-B80820DFE754}"/>
              </a:ext>
            </a:extLst>
          </p:cNvPr>
          <p:cNvSpPr txBox="1"/>
          <p:nvPr/>
        </p:nvSpPr>
        <p:spPr>
          <a:xfrm>
            <a:off x="463745" y="1184600"/>
            <a:ext cx="9445567" cy="1171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de-DE" sz="1900" dirty="0">
                <a:latin typeface="Salesforce Sans"/>
                <a:ea typeface="Salesforce Sans"/>
                <a:cs typeface="Salesforce Sans"/>
                <a:sym typeface="Salesforce Sans"/>
              </a:rPr>
              <a:t>Salesforce unterstützt sämtliche Authentifizierungsanwendungen, die temporäre Codes basierend auf den OATH-Algorithmen</a:t>
            </a:r>
            <a:r>
              <a:rPr lang="en-US" sz="2100" dirty="0">
                <a:latin typeface="Salesforce Sans"/>
                <a:ea typeface="Salesforce Sans"/>
                <a:cs typeface="Salesforce Sans"/>
                <a:sym typeface="Salesforce Sans"/>
              </a:rPr>
              <a:t> </a:t>
            </a:r>
            <a:r>
              <a:rPr lang="en-US" sz="1600" dirty="0">
                <a:latin typeface="Salesforce Sans"/>
                <a:ea typeface="Salesforce Sans"/>
                <a:cs typeface="Salesforce Sans"/>
                <a:sym typeface="Salesforce Sans"/>
              </a:rPr>
              <a:t>(</a:t>
            </a:r>
            <a:r>
              <a:rPr lang="en-US" sz="1600" dirty="0" err="1">
                <a:latin typeface="Salesforce Sans"/>
                <a:ea typeface="Salesforce Sans"/>
                <a:cs typeface="Salesforce Sans"/>
                <a:sym typeface="Salesforce Sans"/>
              </a:rPr>
              <a:t>definiert</a:t>
            </a:r>
            <a:r>
              <a:rPr lang="en-US" sz="1600" dirty="0">
                <a:latin typeface="Salesforce Sans"/>
                <a:ea typeface="Salesforce Sans"/>
                <a:cs typeface="Salesforce Sans"/>
                <a:sym typeface="Salesforce Sans"/>
              </a:rPr>
              <a:t> in </a:t>
            </a:r>
            <a:r>
              <a:rPr lang="en-US" sz="1600" u="sng" dirty="0">
                <a:solidFill>
                  <a:srgbClr val="1155CC"/>
                </a:solidFill>
                <a:latin typeface="Salesforce Sans"/>
                <a:ea typeface="Salesforce Sans"/>
                <a:cs typeface="Salesforce Sans"/>
                <a:sym typeface="Salesforce Sans"/>
                <a:hlinkClick r:id="rId3">
                  <a:extLst>
                    <a:ext uri="{A12FA001-AC4F-418D-AE19-62706E023703}">
                      <ahyp:hlinkClr xmlns:ahyp="http://schemas.microsoft.com/office/drawing/2018/hyperlinkcolor" val="tx"/>
                    </a:ext>
                  </a:extLst>
                </a:hlinkClick>
              </a:rPr>
              <a:t>RFC 6238</a:t>
            </a:r>
            <a:r>
              <a:rPr lang="en-US" sz="1600" dirty="0">
                <a:latin typeface="Salesforce Sans"/>
                <a:ea typeface="Salesforce Sans"/>
                <a:cs typeface="Salesforce Sans"/>
                <a:sym typeface="Salesforce Sans"/>
              </a:rPr>
              <a:t>) </a:t>
            </a:r>
            <a:r>
              <a:rPr lang="de-DE" sz="1900" dirty="0">
                <a:latin typeface="Salesforce Sans"/>
                <a:ea typeface="Salesforce Sans"/>
                <a:cs typeface="Salesforce Sans"/>
                <a:sym typeface="Salesforce Sans"/>
              </a:rPr>
              <a:t>für zeitbasierte Einmalkennwörter (Time-Based One-Time Password, TOTP) generieren.</a:t>
            </a:r>
            <a:endParaRPr sz="1900" dirty="0">
              <a:latin typeface="Salesforce Sans"/>
              <a:ea typeface="Salesforce Sans"/>
              <a:cs typeface="Salesforce Sans"/>
              <a:sym typeface="Salesforce Sans"/>
            </a:endParaRPr>
          </a:p>
        </p:txBody>
      </p:sp>
      <p:pic>
        <p:nvPicPr>
          <p:cNvPr id="13" name="Google Shape;1322;p165">
            <a:extLst>
              <a:ext uri="{FF2B5EF4-FFF2-40B4-BE49-F238E27FC236}">
                <a16:creationId xmlns:a16="http://schemas.microsoft.com/office/drawing/2014/main" id="{3AECD73F-B0F8-4963-9DBA-4C31B6912C39}"/>
              </a:ext>
            </a:extLst>
          </p:cNvPr>
          <p:cNvPicPr preferRelativeResize="0"/>
          <p:nvPr/>
        </p:nvPicPr>
        <p:blipFill>
          <a:blip r:embed="rId4">
            <a:alphaModFix/>
          </a:blip>
          <a:stretch>
            <a:fillRect/>
          </a:stretch>
        </p:blipFill>
        <p:spPr>
          <a:xfrm>
            <a:off x="4298085" y="6013572"/>
            <a:ext cx="731329" cy="731329"/>
          </a:xfrm>
          <a:prstGeom prst="rect">
            <a:avLst/>
          </a:prstGeom>
          <a:noFill/>
          <a:ln>
            <a:noFill/>
          </a:ln>
        </p:spPr>
      </p:pic>
      <p:pic>
        <p:nvPicPr>
          <p:cNvPr id="14" name="Google Shape;1323;p165">
            <a:extLst>
              <a:ext uri="{FF2B5EF4-FFF2-40B4-BE49-F238E27FC236}">
                <a16:creationId xmlns:a16="http://schemas.microsoft.com/office/drawing/2014/main" id="{F306BC4C-9EC4-4F5F-944F-F0AFFB001D28}"/>
              </a:ext>
            </a:extLst>
          </p:cNvPr>
          <p:cNvPicPr preferRelativeResize="0"/>
          <p:nvPr/>
        </p:nvPicPr>
        <p:blipFill>
          <a:blip r:embed="rId5">
            <a:alphaModFix/>
          </a:blip>
          <a:stretch>
            <a:fillRect/>
          </a:stretch>
        </p:blipFill>
        <p:spPr>
          <a:xfrm>
            <a:off x="2989939" y="6011027"/>
            <a:ext cx="624305" cy="731330"/>
          </a:xfrm>
          <a:prstGeom prst="rect">
            <a:avLst/>
          </a:prstGeom>
          <a:noFill/>
          <a:ln>
            <a:noFill/>
          </a:ln>
        </p:spPr>
      </p:pic>
      <p:pic>
        <p:nvPicPr>
          <p:cNvPr id="15" name="Google Shape;1324;p165">
            <a:extLst>
              <a:ext uri="{FF2B5EF4-FFF2-40B4-BE49-F238E27FC236}">
                <a16:creationId xmlns:a16="http://schemas.microsoft.com/office/drawing/2014/main" id="{A2137241-8249-4662-A776-91EAF47AC9F7}"/>
              </a:ext>
            </a:extLst>
          </p:cNvPr>
          <p:cNvPicPr preferRelativeResize="0"/>
          <p:nvPr/>
        </p:nvPicPr>
        <p:blipFill rotWithShape="1">
          <a:blip r:embed="rId6">
            <a:alphaModFix/>
          </a:blip>
          <a:srcRect t="8465" b="8457"/>
          <a:stretch/>
        </p:blipFill>
        <p:spPr>
          <a:xfrm>
            <a:off x="1647832" y="6011010"/>
            <a:ext cx="753491" cy="731520"/>
          </a:xfrm>
          <a:prstGeom prst="rect">
            <a:avLst/>
          </a:prstGeom>
          <a:noFill/>
          <a:ln>
            <a:noFill/>
          </a:ln>
        </p:spPr>
      </p:pic>
      <p:sp>
        <p:nvSpPr>
          <p:cNvPr id="16" name="Google Shape;1325;p165">
            <a:extLst>
              <a:ext uri="{FF2B5EF4-FFF2-40B4-BE49-F238E27FC236}">
                <a16:creationId xmlns:a16="http://schemas.microsoft.com/office/drawing/2014/main" id="{8B561B1D-7431-44AA-8E89-8D6ECA501541}"/>
              </a:ext>
            </a:extLst>
          </p:cNvPr>
          <p:cNvSpPr txBox="1"/>
          <p:nvPr/>
        </p:nvSpPr>
        <p:spPr>
          <a:xfrm>
            <a:off x="3868159" y="5290044"/>
            <a:ext cx="1591200" cy="5775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dirty="0">
                <a:latin typeface="Salesforce Sans"/>
                <a:ea typeface="Salesforce Sans"/>
                <a:cs typeface="Salesforce Sans"/>
                <a:sym typeface="Salesforce Sans"/>
              </a:rPr>
              <a:t>Google Authenticator</a:t>
            </a:r>
            <a:endParaRPr sz="1900" dirty="0">
              <a:latin typeface="Salesforce Sans"/>
              <a:ea typeface="Salesforce Sans"/>
              <a:cs typeface="Salesforce Sans"/>
              <a:sym typeface="Salesforce Sans"/>
            </a:endParaRPr>
          </a:p>
        </p:txBody>
      </p:sp>
      <p:sp>
        <p:nvSpPr>
          <p:cNvPr id="17" name="Google Shape;1326;p165">
            <a:extLst>
              <a:ext uri="{FF2B5EF4-FFF2-40B4-BE49-F238E27FC236}">
                <a16:creationId xmlns:a16="http://schemas.microsoft.com/office/drawing/2014/main" id="{755D3A24-9632-44CD-884B-9F77C646FA37}"/>
              </a:ext>
            </a:extLst>
          </p:cNvPr>
          <p:cNvSpPr txBox="1"/>
          <p:nvPr/>
        </p:nvSpPr>
        <p:spPr>
          <a:xfrm>
            <a:off x="1228980" y="5294244"/>
            <a:ext cx="1591200" cy="5775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dirty="0">
                <a:latin typeface="Salesforce Sans"/>
                <a:ea typeface="Salesforce Sans"/>
                <a:cs typeface="Salesforce Sans"/>
                <a:sym typeface="Salesforce Sans"/>
              </a:rPr>
              <a:t>Microsoft Authenticator</a:t>
            </a:r>
            <a:endParaRPr sz="1900" dirty="0"/>
          </a:p>
        </p:txBody>
      </p:sp>
      <p:sp>
        <p:nvSpPr>
          <p:cNvPr id="18" name="Google Shape;1327;p165">
            <a:extLst>
              <a:ext uri="{FF2B5EF4-FFF2-40B4-BE49-F238E27FC236}">
                <a16:creationId xmlns:a16="http://schemas.microsoft.com/office/drawing/2014/main" id="{10157943-2D79-4C64-B9F1-C585174FFF05}"/>
              </a:ext>
            </a:extLst>
          </p:cNvPr>
          <p:cNvSpPr txBox="1"/>
          <p:nvPr/>
        </p:nvSpPr>
        <p:spPr>
          <a:xfrm>
            <a:off x="2897412" y="5294244"/>
            <a:ext cx="809400" cy="4083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a:latin typeface="Salesforce Sans"/>
                <a:ea typeface="Salesforce Sans"/>
                <a:cs typeface="Salesforce Sans"/>
                <a:sym typeface="Salesforce Sans"/>
              </a:rPr>
              <a:t>Authy</a:t>
            </a:r>
            <a:endParaRPr sz="1900"/>
          </a:p>
        </p:txBody>
      </p:sp>
      <p:sp>
        <p:nvSpPr>
          <p:cNvPr id="19" name="Google Shape;1328;p165">
            <a:extLst>
              <a:ext uri="{FF2B5EF4-FFF2-40B4-BE49-F238E27FC236}">
                <a16:creationId xmlns:a16="http://schemas.microsoft.com/office/drawing/2014/main" id="{524CB7A1-9434-4170-91A6-747174B25FF6}"/>
              </a:ext>
            </a:extLst>
          </p:cNvPr>
          <p:cNvSpPr txBox="1"/>
          <p:nvPr/>
        </p:nvSpPr>
        <p:spPr>
          <a:xfrm>
            <a:off x="0" y="4768994"/>
            <a:ext cx="6728791" cy="577500"/>
          </a:xfrm>
          <a:prstGeom prst="rect">
            <a:avLst/>
          </a:prstGeom>
          <a:noFill/>
          <a:ln>
            <a:noFill/>
          </a:ln>
        </p:spPr>
        <p:txBody>
          <a:bodyPr spcFirstLastPara="1" wrap="square" lIns="121875" tIns="121875" rIns="121875" bIns="121875" anchor="t" anchorCtr="0">
            <a:noAutofit/>
          </a:bodyPr>
          <a:lstStyle/>
          <a:p>
            <a:pPr marL="0" lvl="0" indent="0" algn="ctr" rtl="0">
              <a:lnSpc>
                <a:spcPct val="115000"/>
              </a:lnSpc>
              <a:spcBef>
                <a:spcPts val="0"/>
              </a:spcBef>
              <a:spcAft>
                <a:spcPts val="0"/>
              </a:spcAft>
              <a:buNone/>
            </a:pPr>
            <a:r>
              <a:rPr lang="en-US" sz="2400" b="1" dirty="0" err="1">
                <a:solidFill>
                  <a:schemeClr val="dk1"/>
                </a:solidFill>
                <a:latin typeface="Salesforce Sans"/>
                <a:ea typeface="Salesforce Sans"/>
                <a:cs typeface="Salesforce Sans"/>
                <a:sym typeface="Salesforce Sans"/>
              </a:rPr>
              <a:t>Weit</a:t>
            </a:r>
            <a:r>
              <a:rPr lang="en-US" sz="2400" b="1" dirty="0">
                <a:solidFill>
                  <a:schemeClr val="dk1"/>
                </a:solidFill>
                <a:latin typeface="Salesforce Sans"/>
                <a:ea typeface="Salesforce Sans"/>
                <a:cs typeface="Salesforce Sans"/>
                <a:sym typeface="Salesforce Sans"/>
              </a:rPr>
              <a:t> </a:t>
            </a:r>
            <a:r>
              <a:rPr lang="en-US" sz="2400" b="1" dirty="0" err="1">
                <a:solidFill>
                  <a:schemeClr val="dk1"/>
                </a:solidFill>
                <a:latin typeface="Salesforce Sans"/>
                <a:ea typeface="Salesforce Sans"/>
                <a:cs typeface="Salesforce Sans"/>
                <a:sym typeface="Salesforce Sans"/>
              </a:rPr>
              <a:t>verbreitete</a:t>
            </a:r>
            <a:r>
              <a:rPr lang="en-US" sz="2400" b="1" dirty="0">
                <a:solidFill>
                  <a:schemeClr val="dk1"/>
                </a:solidFill>
                <a:latin typeface="Salesforce Sans"/>
                <a:ea typeface="Salesforce Sans"/>
                <a:cs typeface="Salesforce Sans"/>
                <a:sym typeface="Salesforce Sans"/>
              </a:rPr>
              <a:t> </a:t>
            </a:r>
            <a:r>
              <a:rPr lang="en-US" sz="2400" b="1" dirty="0" err="1">
                <a:solidFill>
                  <a:schemeClr val="dk1"/>
                </a:solidFill>
                <a:latin typeface="Salesforce Sans"/>
                <a:ea typeface="Salesforce Sans"/>
                <a:cs typeface="Salesforce Sans"/>
                <a:sym typeface="Salesforce Sans"/>
              </a:rPr>
              <a:t>Anwendungen</a:t>
            </a:r>
            <a:endParaRPr sz="1900" dirty="0"/>
          </a:p>
        </p:txBody>
      </p:sp>
      <p:pic>
        <p:nvPicPr>
          <p:cNvPr id="20" name="Google Shape;1329;p165">
            <a:extLst>
              <a:ext uri="{FF2B5EF4-FFF2-40B4-BE49-F238E27FC236}">
                <a16:creationId xmlns:a16="http://schemas.microsoft.com/office/drawing/2014/main" id="{CA9BAB8D-9384-4AF5-8A0D-C1CB1B587E26}"/>
              </a:ext>
            </a:extLst>
          </p:cNvPr>
          <p:cNvPicPr preferRelativeResize="0"/>
          <p:nvPr/>
        </p:nvPicPr>
        <p:blipFill rotWithShape="1">
          <a:blip r:embed="rId7">
            <a:alphaModFix/>
          </a:blip>
          <a:srcRect b="4689"/>
          <a:stretch/>
        </p:blipFill>
        <p:spPr>
          <a:xfrm flipH="1">
            <a:off x="8834098" y="3677800"/>
            <a:ext cx="2337092" cy="3180201"/>
          </a:xfrm>
          <a:prstGeom prst="rect">
            <a:avLst/>
          </a:prstGeom>
          <a:noFill/>
          <a:ln>
            <a:noFill/>
          </a:ln>
        </p:spPr>
      </p:pic>
      <p:sp>
        <p:nvSpPr>
          <p:cNvPr id="21" name="Google Shape;1330;p165">
            <a:extLst>
              <a:ext uri="{FF2B5EF4-FFF2-40B4-BE49-F238E27FC236}">
                <a16:creationId xmlns:a16="http://schemas.microsoft.com/office/drawing/2014/main" id="{26FF4EBA-365B-4F5D-81DB-8B29E0FD51FD}"/>
              </a:ext>
            </a:extLst>
          </p:cNvPr>
          <p:cNvSpPr txBox="1"/>
          <p:nvPr/>
        </p:nvSpPr>
        <p:spPr>
          <a:xfrm>
            <a:off x="463745" y="2429427"/>
            <a:ext cx="8710071" cy="916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de-DE" sz="1900" dirty="0">
                <a:latin typeface="Salesforce Sans"/>
                <a:ea typeface="Salesforce Sans"/>
                <a:cs typeface="Salesforce Sans"/>
                <a:sym typeface="Salesforce Sans"/>
              </a:rPr>
              <a:t>Wenn sich ein Benutzer mit diesem Überprüfungsmethodentyp anmelden möchte, erhält er einen Code von der Anwendung und gibt diesen </a:t>
            </a:r>
            <a:br>
              <a:rPr lang="de-DE" sz="1900" dirty="0">
                <a:latin typeface="Salesforce Sans"/>
                <a:ea typeface="Salesforce Sans"/>
                <a:cs typeface="Salesforce Sans"/>
                <a:sym typeface="Salesforce Sans"/>
              </a:rPr>
            </a:br>
            <a:r>
              <a:rPr lang="de-DE" sz="1900" dirty="0">
                <a:latin typeface="Salesforce Sans"/>
                <a:ea typeface="Salesforce Sans"/>
                <a:cs typeface="Salesforce Sans"/>
                <a:sym typeface="Salesforce Sans"/>
              </a:rPr>
              <a:t>Code dann während des Salesforce-Anmeldeprozesses ein.</a:t>
            </a:r>
            <a:endParaRPr sz="1900" dirty="0">
              <a:latin typeface="Salesforce Sans"/>
              <a:ea typeface="Salesforce Sans"/>
              <a:cs typeface="Salesforce Sans"/>
              <a:sym typeface="Salesforce Sans"/>
            </a:endParaRPr>
          </a:p>
        </p:txBody>
      </p:sp>
      <p:sp>
        <p:nvSpPr>
          <p:cNvPr id="22" name="Google Shape;1331;p165">
            <a:extLst>
              <a:ext uri="{FF2B5EF4-FFF2-40B4-BE49-F238E27FC236}">
                <a16:creationId xmlns:a16="http://schemas.microsoft.com/office/drawing/2014/main" id="{DB9D8AB1-D462-471B-83E1-C2ACD5B1FD52}"/>
              </a:ext>
            </a:extLst>
          </p:cNvPr>
          <p:cNvSpPr txBox="1"/>
          <p:nvPr/>
        </p:nvSpPr>
        <p:spPr>
          <a:xfrm>
            <a:off x="463175" y="3704109"/>
            <a:ext cx="8121000" cy="577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de-DE" sz="1900" dirty="0">
                <a:latin typeface="Salesforce Sans"/>
                <a:ea typeface="Salesforce Sans"/>
                <a:cs typeface="Salesforce Sans"/>
                <a:sym typeface="Salesforce Sans"/>
              </a:rPr>
              <a:t>TOTP-Anwendungen benötigen keine Daten- oder Internetverbindung.</a:t>
            </a:r>
            <a:endParaRPr sz="1900" dirty="0">
              <a:latin typeface="Salesforce Sans"/>
              <a:ea typeface="Salesforce Sans"/>
              <a:cs typeface="Salesforce Sans"/>
              <a:sym typeface="Salesforce San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35"/>
        <p:cNvGrpSpPr/>
        <p:nvPr/>
      </p:nvGrpSpPr>
      <p:grpSpPr>
        <a:xfrm>
          <a:off x="0" y="0"/>
          <a:ext cx="0" cy="0"/>
          <a:chOff x="0" y="0"/>
          <a:chExt cx="0" cy="0"/>
        </a:xfrm>
      </p:grpSpPr>
      <p:sp>
        <p:nvSpPr>
          <p:cNvPr id="1336" name="Google Shape;1336;p166"/>
          <p:cNvSpPr/>
          <p:nvPr/>
        </p:nvSpPr>
        <p:spPr>
          <a:xfrm>
            <a:off x="10970676" y="497133"/>
            <a:ext cx="737400" cy="657900"/>
          </a:xfrm>
          <a:prstGeom prst="rect">
            <a:avLst/>
          </a:prstGeom>
          <a:solidFill>
            <a:srgbClr val="F3F3F3"/>
          </a:solidFill>
          <a:ln>
            <a:noFill/>
          </a:ln>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337" name="Google Shape;1337;p166"/>
          <p:cNvSpPr txBox="1"/>
          <p:nvPr/>
        </p:nvSpPr>
        <p:spPr>
          <a:xfrm>
            <a:off x="571483" y="2399319"/>
            <a:ext cx="6463467" cy="1554900"/>
          </a:xfrm>
          <a:prstGeom prst="rect">
            <a:avLst/>
          </a:prstGeom>
          <a:noFill/>
          <a:ln>
            <a:noFill/>
          </a:ln>
        </p:spPr>
        <p:txBody>
          <a:bodyPr spcFirstLastPara="1" wrap="square" lIns="0" tIns="0" rIns="0" bIns="0" anchor="t" anchorCtr="0">
            <a:noAutofit/>
          </a:bodyPr>
          <a:lstStyle/>
          <a:p>
            <a:pPr marL="609600" lvl="0" indent="-406400" algn="l" rtl="0">
              <a:spcBef>
                <a:spcPts val="0"/>
              </a:spcBef>
              <a:spcAft>
                <a:spcPts val="0"/>
              </a:spcAft>
              <a:buClr>
                <a:schemeClr val="accent2"/>
              </a:buClr>
              <a:buSzPts val="1600"/>
              <a:buFont typeface="Salesforce Sans"/>
              <a:buChar char="●"/>
            </a:pPr>
            <a:r>
              <a:rPr lang="de-DE" dirty="0">
                <a:solidFill>
                  <a:schemeClr val="accent2"/>
                </a:solidFill>
                <a:latin typeface="Salesforce Sans"/>
                <a:ea typeface="Salesforce Sans"/>
                <a:cs typeface="Salesforce Sans"/>
                <a:sym typeface="Salesforce Sans"/>
              </a:rPr>
              <a:t>Sofort einsatzbereit, es muss keine Software installiert werden</a:t>
            </a:r>
          </a:p>
          <a:p>
            <a:pPr marL="609600" lvl="0" indent="-406400" algn="l" rtl="0">
              <a:spcBef>
                <a:spcPts val="700"/>
              </a:spcBef>
              <a:spcAft>
                <a:spcPts val="0"/>
              </a:spcAft>
              <a:buClr>
                <a:schemeClr val="accent2"/>
              </a:buClr>
              <a:buSzPts val="1600"/>
              <a:buFont typeface="Salesforce Sans"/>
              <a:buChar char="●"/>
            </a:pPr>
            <a:r>
              <a:rPr lang="de-DE" dirty="0">
                <a:solidFill>
                  <a:schemeClr val="accent2"/>
                </a:solidFill>
                <a:latin typeface="Salesforce Sans"/>
                <a:ea typeface="Salesforce Sans"/>
                <a:cs typeface="Salesforce Sans"/>
                <a:sym typeface="Salesforce Sans"/>
              </a:rPr>
              <a:t>Robustes asymmetrisches Kryptosystem, das für jeden Benutzer-Account eindeutig ist</a:t>
            </a:r>
          </a:p>
          <a:p>
            <a:pPr marL="609600" lvl="0" indent="-406400" algn="l" rtl="0">
              <a:spcBef>
                <a:spcPts val="700"/>
              </a:spcBef>
              <a:spcAft>
                <a:spcPts val="0"/>
              </a:spcAft>
              <a:buClr>
                <a:schemeClr val="accent2"/>
              </a:buClr>
              <a:buSzPts val="1600"/>
              <a:buFont typeface="Salesforce Sans"/>
              <a:buChar char="●"/>
            </a:pPr>
            <a:r>
              <a:rPr lang="de-DE" dirty="0">
                <a:solidFill>
                  <a:schemeClr val="accent2"/>
                </a:solidFill>
                <a:latin typeface="Salesforce Sans"/>
                <a:ea typeface="Salesforce Sans"/>
                <a:cs typeface="Salesforce Sans"/>
                <a:sym typeface="Salesforce Sans"/>
              </a:rPr>
              <a:t>Schutz vor Malware und Man-in-the-Middle-Angriffen</a:t>
            </a:r>
          </a:p>
          <a:p>
            <a:pPr marL="609600" lvl="0" indent="0" algn="l" rtl="0">
              <a:spcBef>
                <a:spcPts val="700"/>
              </a:spcBef>
              <a:spcAft>
                <a:spcPts val="0"/>
              </a:spcAft>
              <a:buNone/>
            </a:pPr>
            <a:endParaRPr dirty="0">
              <a:solidFill>
                <a:schemeClr val="accent2"/>
              </a:solidFill>
              <a:latin typeface="Salesforce Sans"/>
              <a:ea typeface="Salesforce Sans"/>
              <a:cs typeface="Salesforce Sans"/>
              <a:sym typeface="Salesforce Sans"/>
            </a:endParaRPr>
          </a:p>
        </p:txBody>
      </p:sp>
      <p:sp>
        <p:nvSpPr>
          <p:cNvPr id="1338" name="Google Shape;1338;p166"/>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de-DE" sz="3100" b="1">
                <a:solidFill>
                  <a:srgbClr val="205CA0"/>
                </a:solidFill>
                <a:latin typeface="Salesforce Sans"/>
                <a:ea typeface="Salesforce Sans"/>
                <a:cs typeface="Salesforce Sans"/>
                <a:sym typeface="Salesforce Sans"/>
              </a:rPr>
              <a:t>Sicherheitsschlüssel</a:t>
            </a:r>
          </a:p>
        </p:txBody>
      </p:sp>
      <p:sp>
        <p:nvSpPr>
          <p:cNvPr id="1339" name="Google Shape;1339;p166"/>
          <p:cNvSpPr/>
          <p:nvPr/>
        </p:nvSpPr>
        <p:spPr>
          <a:xfrm>
            <a:off x="7076257" y="1274766"/>
            <a:ext cx="4530300" cy="4619137"/>
          </a:xfrm>
          <a:prstGeom prst="rect">
            <a:avLst/>
          </a:prstGeom>
          <a:solidFill>
            <a:schemeClr val="dk2"/>
          </a:solidFill>
          <a:ln>
            <a:noFill/>
          </a:ln>
          <a:effectLst>
            <a:outerShdw blurRad="57150" dist="19050" dir="5400000" algn="bl" rotWithShape="0">
              <a:srgbClr val="000000">
                <a:alpha val="50000"/>
              </a:srgbClr>
            </a:outerShdw>
          </a:effectLst>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340" name="Google Shape;1340;p166"/>
          <p:cNvSpPr txBox="1"/>
          <p:nvPr/>
        </p:nvSpPr>
        <p:spPr>
          <a:xfrm>
            <a:off x="7325625" y="3887871"/>
            <a:ext cx="4128000" cy="14472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de-DE" sz="1500" b="1" dirty="0">
                <a:solidFill>
                  <a:srgbClr val="FFFFFF"/>
                </a:solidFill>
                <a:latin typeface="Salesforce Sans"/>
                <a:ea typeface="Salesforce Sans"/>
                <a:cs typeface="Salesforce Sans"/>
                <a:sym typeface="Salesforce Sans"/>
              </a:rPr>
              <a:t>Produkte, die Sicherheitsschlüssel unterstützen:</a:t>
            </a:r>
          </a:p>
          <a:p>
            <a:pPr marL="609600" lvl="0" indent="-400050" algn="l" rtl="0">
              <a:spcBef>
                <a:spcPts val="500"/>
              </a:spcBef>
              <a:spcAft>
                <a:spcPts val="0"/>
              </a:spcAft>
              <a:buClr>
                <a:srgbClr val="FFFFFF"/>
              </a:buClr>
              <a:buSzPts val="1500"/>
              <a:buFont typeface="Salesforce Sans"/>
              <a:buChar char="●"/>
            </a:pPr>
            <a:r>
              <a:rPr lang="de-DE" dirty="0">
                <a:solidFill>
                  <a:srgbClr val="FFFFFF"/>
                </a:solidFill>
                <a:latin typeface="Salesforce Sans"/>
                <a:ea typeface="Salesforce Sans"/>
                <a:cs typeface="Salesforce Sans"/>
                <a:sym typeface="Salesforce Sans"/>
              </a:rPr>
              <a:t>Auf der Salesforce Platform basierende Produkte</a:t>
            </a:r>
            <a:r>
              <a:rPr lang="de-DE" baseline="30000" dirty="0">
                <a:solidFill>
                  <a:srgbClr val="FFFFFF"/>
                </a:solidFill>
                <a:latin typeface="Salesforce Sans"/>
                <a:ea typeface="Salesforce Sans"/>
                <a:cs typeface="Salesforce Sans"/>
                <a:sym typeface="Salesforce Sans"/>
              </a:rPr>
              <a:t>**</a:t>
            </a:r>
          </a:p>
          <a:p>
            <a:pPr marL="609600" lvl="0" indent="-400050" algn="l" rtl="0">
              <a:lnSpc>
                <a:spcPct val="100000"/>
              </a:lnSpc>
              <a:spcBef>
                <a:spcPts val="700"/>
              </a:spcBef>
              <a:spcAft>
                <a:spcPts val="0"/>
              </a:spcAft>
              <a:buClr>
                <a:srgbClr val="FFFFFF"/>
              </a:buClr>
              <a:buSzPts val="1500"/>
              <a:buFont typeface="Salesforce Sans"/>
              <a:buChar char="●"/>
            </a:pPr>
            <a:r>
              <a:rPr lang="de-DE" dirty="0">
                <a:solidFill>
                  <a:srgbClr val="FFFFFF"/>
                </a:solidFill>
                <a:latin typeface="Salesforce Sans"/>
                <a:ea typeface="Salesforce Sans"/>
                <a:cs typeface="Salesforce Sans"/>
                <a:sym typeface="Salesforce Sans"/>
              </a:rPr>
              <a:t>B2C Commerce Cloud</a:t>
            </a:r>
          </a:p>
          <a:p>
            <a:pPr marL="609600" lvl="0" indent="-400050" algn="l" rtl="0">
              <a:lnSpc>
                <a:spcPct val="100000"/>
              </a:lnSpc>
              <a:spcBef>
                <a:spcPts val="700"/>
              </a:spcBef>
              <a:spcAft>
                <a:spcPts val="0"/>
              </a:spcAft>
              <a:buClr>
                <a:srgbClr val="FFFFFF"/>
              </a:buClr>
              <a:buSzPts val="1500"/>
              <a:buFont typeface="Salesforce Sans"/>
              <a:buChar char="●"/>
            </a:pPr>
            <a:r>
              <a:rPr lang="de-DE" dirty="0">
                <a:solidFill>
                  <a:srgbClr val="FFFFFF"/>
                </a:solidFill>
                <a:latin typeface="Salesforce Sans"/>
                <a:ea typeface="Salesforce Sans"/>
                <a:cs typeface="Salesforce Sans"/>
                <a:sym typeface="Salesforce Sans"/>
              </a:rPr>
              <a:t>Marketing Cloud – Email, Mobile und Journeys</a:t>
            </a: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341" name="Google Shape;1341;p166"/>
          <p:cNvSpPr txBox="1"/>
          <p:nvPr/>
        </p:nvSpPr>
        <p:spPr>
          <a:xfrm>
            <a:off x="572883" y="3755072"/>
            <a:ext cx="6599810" cy="990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de-DE" sz="1800" b="1" dirty="0">
                <a:solidFill>
                  <a:schemeClr val="dk1"/>
                </a:solidFill>
                <a:latin typeface="Salesforce Sans"/>
                <a:ea typeface="Salesforce Sans"/>
                <a:cs typeface="Salesforce Sans"/>
                <a:sym typeface="Salesforce Sans"/>
              </a:rPr>
              <a:t>Komfortables Anmelden mit einem Sicherheitsschlüssel</a:t>
            </a:r>
          </a:p>
          <a:p>
            <a:pPr marL="609600" lvl="0" indent="-406400" algn="l" rtl="0">
              <a:lnSpc>
                <a:spcPct val="100000"/>
              </a:lnSpc>
              <a:spcBef>
                <a:spcPts val="700"/>
              </a:spcBef>
              <a:spcAft>
                <a:spcPts val="0"/>
              </a:spcAft>
              <a:buClr>
                <a:schemeClr val="accent2"/>
              </a:buClr>
              <a:buSzPts val="1600"/>
              <a:buFont typeface="Salesforce Sans"/>
              <a:buChar char="●"/>
            </a:pPr>
            <a:r>
              <a:rPr lang="de-DE" dirty="0">
                <a:solidFill>
                  <a:schemeClr val="accent2"/>
                </a:solidFill>
                <a:latin typeface="Salesforce Sans"/>
                <a:ea typeface="Salesforce Sans"/>
                <a:cs typeface="Salesforce Sans"/>
                <a:sym typeface="Salesforce Sans"/>
              </a:rPr>
              <a:t>Verbinden Sie den Sicherheitsschlüssel mit dem Computer.</a:t>
            </a:r>
          </a:p>
          <a:p>
            <a:pPr marL="609600" lvl="0" indent="-406400" algn="l" rtl="0">
              <a:lnSpc>
                <a:spcPct val="100000"/>
              </a:lnSpc>
              <a:spcBef>
                <a:spcPts val="700"/>
              </a:spcBef>
              <a:spcAft>
                <a:spcPts val="700"/>
              </a:spcAft>
              <a:buClr>
                <a:schemeClr val="accent2"/>
              </a:buClr>
              <a:buSzPts val="1600"/>
              <a:buFont typeface="Salesforce Sans"/>
              <a:buChar char="●"/>
            </a:pPr>
            <a:r>
              <a:rPr lang="de-DE" dirty="0">
                <a:solidFill>
                  <a:schemeClr val="accent2"/>
                </a:solidFill>
                <a:latin typeface="Salesforce Sans"/>
                <a:ea typeface="Salesforce Sans"/>
                <a:cs typeface="Salesforce Sans"/>
                <a:sym typeface="Salesforce Sans"/>
              </a:rPr>
              <a:t>Drücken Sie auf die Taste des Schlüssels, um Ihre Identität zu bestätigen.</a:t>
            </a:r>
          </a:p>
        </p:txBody>
      </p:sp>
      <p:sp>
        <p:nvSpPr>
          <p:cNvPr id="1342" name="Google Shape;1342;p166"/>
          <p:cNvSpPr txBox="1"/>
          <p:nvPr/>
        </p:nvSpPr>
        <p:spPr>
          <a:xfrm>
            <a:off x="572884" y="5055038"/>
            <a:ext cx="6212700" cy="11967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de-DE" dirty="0">
                <a:solidFill>
                  <a:schemeClr val="accent2"/>
                </a:solidFill>
                <a:latin typeface="Salesforce Sans"/>
                <a:ea typeface="Salesforce Sans"/>
                <a:cs typeface="Salesforce Sans"/>
                <a:sym typeface="Salesforce Sans"/>
              </a:rPr>
              <a:t>Verwenden Sie einen Sicherheitsschlüssel, der mit dem Standard </a:t>
            </a:r>
            <a:r>
              <a:rPr lang="de-DE" dirty="0">
                <a:solidFill>
                  <a:schemeClr val="hlink"/>
                </a:solidFill>
                <a:uFill>
                  <a:noFill/>
                </a:uFill>
                <a:latin typeface="Salesforce Sans"/>
                <a:ea typeface="Salesforce Sans"/>
                <a:cs typeface="Salesforce Sans"/>
                <a:sym typeface="Salesforce Sans"/>
                <a:hlinkClick r:id="rId3"/>
              </a:rPr>
              <a:t>FIDO U2F</a:t>
            </a:r>
            <a:r>
              <a:rPr lang="de-DE" dirty="0">
                <a:solidFill>
                  <a:schemeClr val="accent2"/>
                </a:solidFill>
                <a:latin typeface="Salesforce Sans"/>
                <a:ea typeface="Salesforce Sans"/>
                <a:cs typeface="Salesforce Sans"/>
                <a:sym typeface="Salesforce Sans"/>
              </a:rPr>
              <a:t> oder </a:t>
            </a:r>
            <a:r>
              <a:rPr lang="de-DE" dirty="0">
                <a:solidFill>
                  <a:schemeClr val="hlink"/>
                </a:solidFill>
                <a:uFill>
                  <a:noFill/>
                </a:uFill>
                <a:latin typeface="Salesforce Sans"/>
                <a:ea typeface="Salesforce Sans"/>
                <a:cs typeface="Salesforce Sans"/>
                <a:sym typeface="Salesforce Sans"/>
                <a:hlinkClick r:id="rId4"/>
              </a:rPr>
              <a:t>WebAuthn (FIDO2)</a:t>
            </a:r>
            <a:r>
              <a:rPr lang="de-DE" dirty="0">
                <a:solidFill>
                  <a:schemeClr val="accent2"/>
                </a:solidFill>
                <a:latin typeface="Salesforce Sans"/>
                <a:ea typeface="Salesforce Sans"/>
                <a:cs typeface="Salesforce Sans"/>
                <a:sym typeface="Salesforce Sans"/>
              </a:rPr>
              <a:t> kompatibel ist, beispielsweise den YubiKey von Yubico oder den Titan Key von Google.</a:t>
            </a:r>
            <a:r>
              <a:rPr lang="de-DE" b="1" dirty="0">
                <a:solidFill>
                  <a:srgbClr val="59575C"/>
                </a:solidFill>
                <a:latin typeface="Salesforce Sans"/>
                <a:ea typeface="Salesforce Sans"/>
                <a:cs typeface="Salesforce Sans"/>
                <a:sym typeface="Salesforce Sans"/>
              </a:rPr>
              <a:t> </a:t>
            </a:r>
          </a:p>
          <a:p>
            <a:pPr marL="0" lvl="0" indent="0" algn="l" rtl="0">
              <a:spcBef>
                <a:spcPts val="1100"/>
              </a:spcBef>
              <a:spcAft>
                <a:spcPts val="0"/>
              </a:spcAft>
              <a:buNone/>
            </a:pPr>
            <a:endParaRPr dirty="0">
              <a:solidFill>
                <a:srgbClr val="59575C"/>
              </a:solidFill>
              <a:latin typeface="Salesforce Sans"/>
              <a:ea typeface="Salesforce Sans"/>
              <a:cs typeface="Salesforce Sans"/>
              <a:sym typeface="Salesforce Sans"/>
            </a:endParaRPr>
          </a:p>
          <a:p>
            <a:pPr marL="0" lvl="0" indent="0" algn="l" rtl="0">
              <a:spcBef>
                <a:spcPts val="1100"/>
              </a:spcBef>
              <a:spcAft>
                <a:spcPts val="300"/>
              </a:spcAft>
              <a:buNone/>
            </a:pPr>
            <a:endParaRPr dirty="0">
              <a:solidFill>
                <a:srgbClr val="59575C"/>
              </a:solidFill>
              <a:latin typeface="Salesforce Sans"/>
              <a:ea typeface="Salesforce Sans"/>
              <a:cs typeface="Salesforce Sans"/>
              <a:sym typeface="Salesforce Sans"/>
            </a:endParaRPr>
          </a:p>
        </p:txBody>
      </p:sp>
      <p:pic>
        <p:nvPicPr>
          <p:cNvPr id="1343" name="Google Shape;1343;p166"/>
          <p:cNvPicPr preferRelativeResize="0"/>
          <p:nvPr/>
        </p:nvPicPr>
        <p:blipFill>
          <a:blip r:embed="rId5">
            <a:alphaModFix/>
          </a:blip>
          <a:stretch>
            <a:fillRect/>
          </a:stretch>
        </p:blipFill>
        <p:spPr>
          <a:xfrm>
            <a:off x="9970937" y="633433"/>
            <a:ext cx="2022472" cy="1255140"/>
          </a:xfrm>
          <a:prstGeom prst="rect">
            <a:avLst/>
          </a:prstGeom>
          <a:noFill/>
          <a:ln>
            <a:noFill/>
          </a:ln>
          <a:effectLst>
            <a:outerShdw blurRad="57150" dist="19050" dir="5400000" algn="bl" rotWithShape="0">
              <a:srgbClr val="000000">
                <a:alpha val="50000"/>
              </a:srgbClr>
            </a:outerShdw>
          </a:effectLst>
        </p:spPr>
      </p:pic>
      <p:sp>
        <p:nvSpPr>
          <p:cNvPr id="1344" name="Google Shape;1344;p166"/>
          <p:cNvSpPr txBox="1"/>
          <p:nvPr/>
        </p:nvSpPr>
        <p:spPr>
          <a:xfrm>
            <a:off x="7325625" y="1454129"/>
            <a:ext cx="4128000" cy="22221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de-DE" sz="1500" b="1" dirty="0">
                <a:solidFill>
                  <a:srgbClr val="FFFFFF"/>
                </a:solidFill>
                <a:latin typeface="Salesforce Sans"/>
                <a:ea typeface="Salesforce Sans"/>
                <a:cs typeface="Salesforce Sans"/>
                <a:sym typeface="Salesforce Sans"/>
              </a:rPr>
              <a:t>Unterstützte Formfaktoren: </a:t>
            </a:r>
            <a:r>
              <a:rPr lang="de-DE" sz="1500" dirty="0">
                <a:solidFill>
                  <a:srgbClr val="FFFFFF"/>
                </a:solidFill>
                <a:latin typeface="Salesforce Sans"/>
                <a:ea typeface="Salesforce Sans"/>
                <a:cs typeface="Salesforce Sans"/>
                <a:sym typeface="Salesforce Sans"/>
              </a:rPr>
              <a:t> </a:t>
            </a:r>
          </a:p>
          <a:p>
            <a:pPr marL="304800" lvl="0" indent="0" algn="l" rtl="0">
              <a:lnSpc>
                <a:spcPct val="115000"/>
              </a:lnSpc>
              <a:spcBef>
                <a:spcPts val="500"/>
              </a:spcBef>
              <a:spcAft>
                <a:spcPts val="0"/>
              </a:spcAft>
              <a:buNone/>
            </a:pPr>
            <a:r>
              <a:rPr lang="de-DE" dirty="0">
                <a:solidFill>
                  <a:srgbClr val="FFFFFF"/>
                </a:solidFill>
                <a:latin typeface="Salesforce Sans"/>
                <a:ea typeface="Salesforce Sans"/>
                <a:cs typeface="Salesforce Sans"/>
                <a:sym typeface="Salesforce Sans"/>
              </a:rPr>
              <a:t>USB-A, USB-C, Lightning, NFC</a:t>
            </a:r>
            <a:r>
              <a:rPr lang="de-DE" baseline="30000" dirty="0">
                <a:solidFill>
                  <a:srgbClr val="FFFFFF"/>
                </a:solidFill>
                <a:latin typeface="Salesforce Sans"/>
                <a:ea typeface="Salesforce Sans"/>
                <a:cs typeface="Salesforce Sans"/>
                <a:sym typeface="Salesforce Sans"/>
              </a:rPr>
              <a:t>* </a:t>
            </a:r>
          </a:p>
          <a:p>
            <a:pPr marL="0" lvl="0" indent="0" algn="l" rtl="0">
              <a:lnSpc>
                <a:spcPct val="115000"/>
              </a:lnSpc>
              <a:spcBef>
                <a:spcPts val="1300"/>
              </a:spcBef>
              <a:spcAft>
                <a:spcPts val="0"/>
              </a:spcAft>
              <a:buNone/>
            </a:pPr>
            <a:r>
              <a:rPr lang="de-DE" sz="1500" b="1" dirty="0">
                <a:solidFill>
                  <a:srgbClr val="FFFFFF"/>
                </a:solidFill>
                <a:latin typeface="Salesforce Sans"/>
                <a:ea typeface="Salesforce Sans"/>
                <a:cs typeface="Salesforce Sans"/>
                <a:sym typeface="Salesforce Sans"/>
              </a:rPr>
              <a:t>Unterstützte Browser für WebAuthn-Schlüssel:</a:t>
            </a:r>
          </a:p>
          <a:p>
            <a:pPr marL="304800" lvl="0" indent="0" algn="l" rtl="0">
              <a:lnSpc>
                <a:spcPct val="115000"/>
              </a:lnSpc>
              <a:spcBef>
                <a:spcPts val="500"/>
              </a:spcBef>
              <a:spcAft>
                <a:spcPts val="0"/>
              </a:spcAft>
              <a:buNone/>
            </a:pPr>
            <a:r>
              <a:rPr lang="de-DE" dirty="0">
                <a:solidFill>
                  <a:srgbClr val="FFFFFF"/>
                </a:solidFill>
                <a:latin typeface="Salesforce Sans"/>
                <a:ea typeface="Salesforce Sans"/>
                <a:cs typeface="Salesforce Sans"/>
                <a:sym typeface="Salesforce Sans"/>
              </a:rPr>
              <a:t>Chrome, Edge, Firefox, Safari</a:t>
            </a:r>
          </a:p>
          <a:p>
            <a:pPr marL="0" lvl="0" indent="0" algn="l" rtl="0">
              <a:lnSpc>
                <a:spcPct val="115000"/>
              </a:lnSpc>
              <a:spcBef>
                <a:spcPts val="1300"/>
              </a:spcBef>
              <a:spcAft>
                <a:spcPts val="0"/>
              </a:spcAft>
              <a:buNone/>
            </a:pPr>
            <a:r>
              <a:rPr lang="de-DE" sz="1500" b="1" dirty="0">
                <a:solidFill>
                  <a:srgbClr val="FFFFFF"/>
                </a:solidFill>
                <a:latin typeface="Salesforce Sans"/>
                <a:ea typeface="Salesforce Sans"/>
                <a:cs typeface="Salesforce Sans"/>
                <a:sym typeface="Salesforce Sans"/>
              </a:rPr>
              <a:t>Unterstützte Browser für U2F-Schlüssel:</a:t>
            </a:r>
          </a:p>
          <a:p>
            <a:pPr marL="304800" lvl="0" indent="0" algn="l" rtl="0">
              <a:lnSpc>
                <a:spcPct val="115000"/>
              </a:lnSpc>
              <a:spcBef>
                <a:spcPts val="500"/>
              </a:spcBef>
              <a:spcAft>
                <a:spcPts val="0"/>
              </a:spcAft>
              <a:buNone/>
            </a:pPr>
            <a:r>
              <a:rPr lang="de-DE" dirty="0">
                <a:solidFill>
                  <a:srgbClr val="FFFFFF"/>
                </a:solidFill>
                <a:latin typeface="Salesforce Sans"/>
                <a:ea typeface="Salesforce Sans"/>
                <a:cs typeface="Salesforce Sans"/>
                <a:sym typeface="Salesforce Sans"/>
              </a:rPr>
              <a:t>Chrome, Version 41 oder höher</a:t>
            </a:r>
          </a:p>
          <a:p>
            <a:pPr marL="0" lvl="0" indent="0" algn="l" rtl="0">
              <a:spcBef>
                <a:spcPts val="1100"/>
              </a:spcBef>
              <a:spcAft>
                <a:spcPts val="0"/>
              </a:spcAft>
              <a:buNone/>
            </a:pPr>
            <a:endParaRPr sz="1500" dirty="0">
              <a:solidFill>
                <a:srgbClr val="59575C"/>
              </a:solidFill>
              <a:latin typeface="Salesforce Sans"/>
              <a:ea typeface="Salesforce Sans"/>
              <a:cs typeface="Salesforce Sans"/>
              <a:sym typeface="Salesforce Sans"/>
            </a:endParaRPr>
          </a:p>
          <a:p>
            <a:pPr marL="0" lvl="0" indent="0" algn="l" rtl="0">
              <a:spcBef>
                <a:spcPts val="1100"/>
              </a:spcBef>
              <a:spcAft>
                <a:spcPts val="300"/>
              </a:spcAft>
              <a:buNone/>
            </a:pPr>
            <a:endParaRPr sz="1500" dirty="0">
              <a:solidFill>
                <a:srgbClr val="59575C"/>
              </a:solidFill>
              <a:latin typeface="Salesforce Sans"/>
              <a:ea typeface="Salesforce Sans"/>
              <a:cs typeface="Salesforce Sans"/>
              <a:sym typeface="Salesforce Sans"/>
            </a:endParaRPr>
          </a:p>
        </p:txBody>
      </p:sp>
      <p:sp>
        <p:nvSpPr>
          <p:cNvPr id="1345" name="Google Shape;1345;p166"/>
          <p:cNvSpPr txBox="1"/>
          <p:nvPr/>
        </p:nvSpPr>
        <p:spPr>
          <a:xfrm>
            <a:off x="4661452" y="6072933"/>
            <a:ext cx="7331824" cy="572400"/>
          </a:xfrm>
          <a:prstGeom prst="rect">
            <a:avLst/>
          </a:prstGeom>
          <a:noFill/>
          <a:ln>
            <a:noFill/>
          </a:ln>
        </p:spPr>
        <p:txBody>
          <a:bodyPr spcFirstLastPara="1" wrap="square" lIns="0" tIns="0" rIns="0" bIns="0" anchor="t" anchorCtr="0">
            <a:noAutofit/>
          </a:bodyPr>
          <a:lstStyle/>
          <a:p>
            <a:pPr marL="203200" lvl="0" indent="-203200" algn="l" rtl="0">
              <a:lnSpc>
                <a:spcPct val="100000"/>
              </a:lnSpc>
              <a:spcBef>
                <a:spcPts val="0"/>
              </a:spcBef>
              <a:spcAft>
                <a:spcPts val="0"/>
              </a:spcAft>
              <a:buNone/>
            </a:pPr>
            <a:r>
              <a:rPr lang="de-DE" sz="1100" dirty="0">
                <a:latin typeface="Salesforce Sans"/>
                <a:ea typeface="Salesforce Sans"/>
                <a:cs typeface="Salesforce Sans"/>
                <a:sym typeface="Salesforce Sans"/>
              </a:rPr>
              <a:t>*    NFC-Geräte werden derzeit nur in B2C Commerce Cloud, Marketing Cloud</a:t>
            </a:r>
            <a:r>
              <a:rPr lang="de-DE" sz="1300" dirty="0">
                <a:latin typeface="Salesforce Sans"/>
                <a:ea typeface="Salesforce Sans"/>
                <a:cs typeface="Salesforce Sans"/>
                <a:sym typeface="Salesforce Sans"/>
              </a:rPr>
              <a:t> – </a:t>
            </a:r>
            <a:r>
              <a:rPr lang="de-DE" sz="1100" dirty="0">
                <a:latin typeface="Salesforce Sans"/>
                <a:ea typeface="Salesforce Sans"/>
                <a:cs typeface="Salesforce Sans"/>
                <a:sym typeface="Salesforce Sans"/>
              </a:rPr>
              <a:t>Email, Mobile und Journeys, MuleSoft Anypoint Platform und Quip-Sites unterstützt.</a:t>
            </a:r>
          </a:p>
          <a:p>
            <a:pPr marL="0" lvl="0" indent="0" algn="l" rtl="0">
              <a:lnSpc>
                <a:spcPct val="100000"/>
              </a:lnSpc>
              <a:spcBef>
                <a:spcPts val="0"/>
              </a:spcBef>
              <a:spcAft>
                <a:spcPts val="0"/>
              </a:spcAft>
              <a:buNone/>
            </a:pPr>
            <a:r>
              <a:rPr lang="de-DE" sz="1100" dirty="0">
                <a:latin typeface="Salesforce Sans"/>
                <a:ea typeface="Salesforce Sans"/>
                <a:cs typeface="Salesforce Sans"/>
                <a:sym typeface="Salesforce Sans"/>
              </a:rPr>
              <a:t>**  Auf der Salesforce Platform basierende Produkte unterstützen ausschließlich U2F-kompatible Schlüssel.</a:t>
            </a:r>
          </a:p>
          <a:p>
            <a:pPr marL="0" lvl="0" indent="0" algn="l" rtl="0">
              <a:lnSpc>
                <a:spcPct val="100000"/>
              </a:lnSpc>
              <a:spcBef>
                <a:spcPts val="0"/>
              </a:spcBef>
              <a:spcAft>
                <a:spcPts val="0"/>
              </a:spcAft>
              <a:buNone/>
            </a:pPr>
            <a:endParaRPr sz="1100" dirty="0">
              <a:latin typeface="Salesforce Sans"/>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346" name="Google Shape;1346;p166"/>
          <p:cNvSpPr txBox="1"/>
          <p:nvPr/>
        </p:nvSpPr>
        <p:spPr>
          <a:xfrm>
            <a:off x="445150" y="1285700"/>
            <a:ext cx="6340433" cy="9900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700"/>
              </a:spcAft>
              <a:buNone/>
            </a:pPr>
            <a:r>
              <a:rPr lang="de-DE" sz="1800" b="1" dirty="0">
                <a:solidFill>
                  <a:schemeClr val="dk1"/>
                </a:solidFill>
                <a:latin typeface="Salesforce Sans"/>
                <a:ea typeface="Salesforce Sans"/>
                <a:cs typeface="Salesforce Sans"/>
                <a:sym typeface="Salesforce Sans"/>
              </a:rPr>
              <a:t>Benutzerfreundliche Hardware-Lösung bietet eine Alternative zu Überprüfungsmethoden mit mobilen Anwendungen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oogle Shape;1208;p160">
            <a:extLst>
              <a:ext uri="{FF2B5EF4-FFF2-40B4-BE49-F238E27FC236}">
                <a16:creationId xmlns:a16="http://schemas.microsoft.com/office/drawing/2014/main" id="{3C82EC2B-8D58-4358-90A7-3562F269742A}"/>
              </a:ext>
            </a:extLst>
          </p:cNvPr>
          <p:cNvSpPr/>
          <p:nvPr/>
        </p:nvSpPr>
        <p:spPr>
          <a:xfrm>
            <a:off x="10970676" y="497133"/>
            <a:ext cx="737400" cy="657900"/>
          </a:xfrm>
          <a:prstGeom prst="rect">
            <a:avLst/>
          </a:prstGeom>
          <a:solidFill>
            <a:srgbClr val="F3F3F3"/>
          </a:solidFill>
          <a:ln>
            <a:noFill/>
          </a:ln>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0" name="Google Shape;1209;p160">
            <a:extLst>
              <a:ext uri="{FF2B5EF4-FFF2-40B4-BE49-F238E27FC236}">
                <a16:creationId xmlns:a16="http://schemas.microsoft.com/office/drawing/2014/main" id="{03C883DD-F7AA-4C85-9508-71AF0CB1E914}"/>
              </a:ext>
            </a:extLst>
          </p:cNvPr>
          <p:cNvSpPr txBox="1"/>
          <p:nvPr/>
        </p:nvSpPr>
        <p:spPr>
          <a:xfrm>
            <a:off x="571501" y="2296091"/>
            <a:ext cx="6077778" cy="1961583"/>
          </a:xfrm>
          <a:prstGeom prst="rect">
            <a:avLst/>
          </a:prstGeom>
          <a:noFill/>
          <a:ln>
            <a:noFill/>
          </a:ln>
        </p:spPr>
        <p:txBody>
          <a:bodyPr spcFirstLastPara="1" wrap="square" lIns="0" tIns="0" rIns="0" bIns="0" anchor="t" anchorCtr="0">
            <a:noAutofit/>
          </a:bodyPr>
          <a:lstStyle/>
          <a:p>
            <a:pPr marL="609600" lvl="0" indent="-406400" algn="l" rtl="0">
              <a:spcBef>
                <a:spcPts val="0"/>
              </a:spcBef>
              <a:spcAft>
                <a:spcPts val="0"/>
              </a:spcAft>
              <a:buClr>
                <a:schemeClr val="accent2"/>
              </a:buClr>
              <a:buSzPts val="1600"/>
              <a:buFont typeface="Salesforce Sans"/>
              <a:buChar char="●"/>
            </a:pPr>
            <a:r>
              <a:rPr lang="de-DE" sz="1600" dirty="0">
                <a:solidFill>
                  <a:schemeClr val="accent2"/>
                </a:solidFill>
                <a:latin typeface="Salesforce Sans"/>
                <a:ea typeface="Salesforce Sans"/>
                <a:cs typeface="Salesforce Sans"/>
                <a:sym typeface="Salesforce Sans"/>
              </a:rPr>
              <a:t>Überprüfen der Identität durch Fingerabdruck, Iris-Scan oder Gesichtserkennung</a:t>
            </a:r>
          </a:p>
          <a:p>
            <a:pPr marL="609600" lvl="0" indent="-406400" algn="l" rtl="0">
              <a:spcBef>
                <a:spcPts val="0"/>
              </a:spcBef>
              <a:spcAft>
                <a:spcPts val="0"/>
              </a:spcAft>
              <a:buClr>
                <a:schemeClr val="accent2"/>
              </a:buClr>
              <a:buSzPts val="1600"/>
              <a:buFont typeface="Salesforce Sans"/>
              <a:buChar char="●"/>
            </a:pPr>
            <a:r>
              <a:rPr lang="de-DE" sz="1600" dirty="0">
                <a:solidFill>
                  <a:schemeClr val="accent2"/>
                </a:solidFill>
                <a:latin typeface="Salesforce Sans"/>
                <a:ea typeface="Salesforce Sans"/>
                <a:cs typeface="Salesforce Sans"/>
                <a:sym typeface="Salesforce Sans"/>
              </a:rPr>
              <a:t>Keine Anwendungen oder zusätzliche Hardware erforderlich</a:t>
            </a:r>
          </a:p>
          <a:p>
            <a:pPr marL="609600" lvl="0" indent="-406400" algn="l" rtl="0">
              <a:spcBef>
                <a:spcPts val="0"/>
              </a:spcBef>
              <a:spcAft>
                <a:spcPts val="0"/>
              </a:spcAft>
              <a:buClr>
                <a:schemeClr val="accent2"/>
              </a:buClr>
              <a:buSzPts val="1600"/>
              <a:buFont typeface="Salesforce Sans"/>
              <a:buChar char="●"/>
            </a:pPr>
            <a:r>
              <a:rPr lang="de-DE" sz="1600" dirty="0">
                <a:solidFill>
                  <a:schemeClr val="accent2"/>
                </a:solidFill>
                <a:latin typeface="Salesforce Sans"/>
                <a:ea typeface="Salesforce Sans"/>
                <a:cs typeface="Salesforce Sans"/>
                <a:sym typeface="Salesforce Sans"/>
              </a:rPr>
              <a:t>Robustes asymmetrisches Kryptosystem, das für jeden Benutzer-Account eindeutig ist</a:t>
            </a:r>
          </a:p>
          <a:p>
            <a:pPr marL="609600" lvl="0" indent="-406400" algn="l" rtl="0">
              <a:spcBef>
                <a:spcPts val="0"/>
              </a:spcBef>
              <a:spcAft>
                <a:spcPts val="0"/>
              </a:spcAft>
              <a:buClr>
                <a:schemeClr val="accent2"/>
              </a:buClr>
              <a:buSzPts val="1600"/>
              <a:buFont typeface="Salesforce Sans"/>
              <a:buChar char="●"/>
            </a:pPr>
            <a:r>
              <a:rPr lang="de-DE" sz="1600" dirty="0">
                <a:solidFill>
                  <a:schemeClr val="accent2"/>
                </a:solidFill>
                <a:latin typeface="Salesforce Sans"/>
                <a:ea typeface="Salesforce Sans"/>
                <a:cs typeface="Salesforce Sans"/>
                <a:sym typeface="Salesforce Sans"/>
              </a:rPr>
              <a:t>Schutz vor Malware, Phishing und Man-in-the-Middle-Angriffen</a:t>
            </a:r>
            <a:endParaRPr sz="1900" dirty="0">
              <a:solidFill>
                <a:schemeClr val="accent2"/>
              </a:solidFill>
              <a:latin typeface="Salesforce Sans"/>
              <a:ea typeface="Salesforce Sans"/>
              <a:cs typeface="Salesforce Sans"/>
              <a:sym typeface="Salesforce Sans"/>
            </a:endParaRPr>
          </a:p>
        </p:txBody>
      </p:sp>
      <p:sp>
        <p:nvSpPr>
          <p:cNvPr id="11" name="Google Shape;1210;p160">
            <a:extLst>
              <a:ext uri="{FF2B5EF4-FFF2-40B4-BE49-F238E27FC236}">
                <a16:creationId xmlns:a16="http://schemas.microsoft.com/office/drawing/2014/main" id="{47E3810E-B935-47F7-B192-47440182152D}"/>
              </a:ext>
            </a:extLst>
          </p:cNvPr>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US" sz="3100" b="1" dirty="0" err="1">
                <a:solidFill>
                  <a:srgbClr val="205CA0"/>
                </a:solidFill>
                <a:latin typeface="Salesforce Sans"/>
                <a:ea typeface="Salesforce Sans"/>
                <a:cs typeface="Salesforce Sans"/>
                <a:sym typeface="Salesforce Sans"/>
              </a:rPr>
              <a:t>Integrierte</a:t>
            </a:r>
            <a:r>
              <a:rPr lang="en-US" sz="3100" b="1" dirty="0">
                <a:solidFill>
                  <a:srgbClr val="205CA0"/>
                </a:solidFill>
                <a:latin typeface="Salesforce Sans"/>
                <a:ea typeface="Salesforce Sans"/>
                <a:cs typeface="Salesforce Sans"/>
                <a:sym typeface="Salesforce Sans"/>
              </a:rPr>
              <a:t> </a:t>
            </a:r>
            <a:r>
              <a:rPr lang="en-US" sz="3100" b="1" dirty="0" err="1">
                <a:solidFill>
                  <a:srgbClr val="205CA0"/>
                </a:solidFill>
                <a:latin typeface="Salesforce Sans"/>
                <a:ea typeface="Salesforce Sans"/>
                <a:cs typeface="Salesforce Sans"/>
                <a:sym typeface="Salesforce Sans"/>
              </a:rPr>
              <a:t>Authentifikatoren</a:t>
            </a:r>
            <a:endParaRPr sz="3100" b="1" dirty="0">
              <a:solidFill>
                <a:srgbClr val="205CA0"/>
              </a:solidFill>
              <a:latin typeface="Salesforce Sans"/>
              <a:ea typeface="Salesforce Sans"/>
              <a:cs typeface="Salesforce Sans"/>
              <a:sym typeface="Salesforce Sans"/>
            </a:endParaRPr>
          </a:p>
        </p:txBody>
      </p:sp>
      <p:sp>
        <p:nvSpPr>
          <p:cNvPr id="12" name="Google Shape;1211;p160">
            <a:extLst>
              <a:ext uri="{FF2B5EF4-FFF2-40B4-BE49-F238E27FC236}">
                <a16:creationId xmlns:a16="http://schemas.microsoft.com/office/drawing/2014/main" id="{EAD5A6EA-46CB-4AFE-A666-2D83E0F48785}"/>
              </a:ext>
            </a:extLst>
          </p:cNvPr>
          <p:cNvSpPr/>
          <p:nvPr/>
        </p:nvSpPr>
        <p:spPr>
          <a:xfrm>
            <a:off x="7161985" y="1431935"/>
            <a:ext cx="4530300" cy="4928932"/>
          </a:xfrm>
          <a:prstGeom prst="rect">
            <a:avLst/>
          </a:prstGeom>
          <a:solidFill>
            <a:srgbClr val="002060"/>
          </a:solidFill>
          <a:ln>
            <a:noFill/>
          </a:ln>
          <a:effectLst>
            <a:outerShdw blurRad="57150" dist="19050" dir="5400000" algn="bl" rotWithShape="0">
              <a:srgbClr val="000000">
                <a:alpha val="50000"/>
              </a:srgbClr>
            </a:outerShdw>
          </a:effectLst>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3" name="Google Shape;1213;p160">
            <a:extLst>
              <a:ext uri="{FF2B5EF4-FFF2-40B4-BE49-F238E27FC236}">
                <a16:creationId xmlns:a16="http://schemas.microsoft.com/office/drawing/2014/main" id="{8A3E4C37-2EEA-47BA-8AEB-FDD697C6A2B6}"/>
              </a:ext>
            </a:extLst>
          </p:cNvPr>
          <p:cNvSpPr txBox="1"/>
          <p:nvPr/>
        </p:nvSpPr>
        <p:spPr>
          <a:xfrm>
            <a:off x="582268" y="4491444"/>
            <a:ext cx="6212700" cy="990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de-DE" sz="1900" b="1" dirty="0">
                <a:solidFill>
                  <a:schemeClr val="dk1"/>
                </a:solidFill>
                <a:latin typeface="Salesforce Sans"/>
                <a:ea typeface="Salesforce Sans"/>
                <a:cs typeface="Salesforce Sans"/>
                <a:sym typeface="Salesforce Sans"/>
              </a:rPr>
              <a:t>Dieser Überprüfungsmethodentyp ermöglicht ein komfortables Anmelden!</a:t>
            </a:r>
            <a:endParaRPr sz="1900" b="1" dirty="0">
              <a:solidFill>
                <a:schemeClr val="dk1"/>
              </a:solidFill>
              <a:latin typeface="Salesforce Sans"/>
              <a:ea typeface="Salesforce Sans"/>
              <a:cs typeface="Salesforce Sans"/>
              <a:sym typeface="Salesforce Sans"/>
            </a:endParaRPr>
          </a:p>
          <a:p>
            <a:pPr marL="609600" lvl="0" indent="-406400" algn="l" rtl="0">
              <a:lnSpc>
                <a:spcPct val="100000"/>
              </a:lnSpc>
              <a:spcBef>
                <a:spcPts val="700"/>
              </a:spcBef>
              <a:spcAft>
                <a:spcPts val="0"/>
              </a:spcAft>
              <a:buClr>
                <a:schemeClr val="accent2"/>
              </a:buClr>
              <a:buSzPts val="1600"/>
              <a:buFont typeface="+mj-lt"/>
              <a:buAutoNum type="arabicPeriod"/>
            </a:pPr>
            <a:r>
              <a:rPr lang="de-DE" sz="1600" dirty="0">
                <a:solidFill>
                  <a:schemeClr val="accent2"/>
                </a:solidFill>
                <a:latin typeface="Salesforce Sans"/>
                <a:ea typeface="Salesforce Sans"/>
                <a:cs typeface="Salesforce Sans"/>
                <a:sym typeface="Salesforce Sans"/>
              </a:rPr>
              <a:t>Geben Sie Benutzername und Kennwort ein.</a:t>
            </a:r>
          </a:p>
          <a:p>
            <a:pPr marL="609600" lvl="0" indent="-406400" algn="l" rtl="0">
              <a:lnSpc>
                <a:spcPct val="100000"/>
              </a:lnSpc>
              <a:spcBef>
                <a:spcPts val="700"/>
              </a:spcBef>
              <a:spcAft>
                <a:spcPts val="0"/>
              </a:spcAft>
              <a:buClr>
                <a:schemeClr val="accent2"/>
              </a:buClr>
              <a:buSzPts val="1600"/>
              <a:buFont typeface="+mj-lt"/>
              <a:buAutoNum type="arabicPeriod"/>
            </a:pPr>
            <a:r>
              <a:rPr lang="de-DE" sz="1600" dirty="0">
                <a:solidFill>
                  <a:schemeClr val="accent2"/>
                </a:solidFill>
                <a:latin typeface="Salesforce Sans"/>
                <a:ea typeface="Salesforce Sans"/>
                <a:cs typeface="Salesforce Sans"/>
                <a:sym typeface="Salesforce Sans"/>
              </a:rPr>
              <a:t>Mit dem integrierten Authentifikator übermitteln Sie Ihre biometrischen Identifikationsmerkmale, Ihre PIN oder Ihr Kennwort</a:t>
            </a:r>
            <a:r>
              <a:rPr lang="en-US" sz="1600" dirty="0">
                <a:solidFill>
                  <a:schemeClr val="accent2"/>
                </a:solidFill>
                <a:latin typeface="Salesforce Sans"/>
                <a:ea typeface="Salesforce Sans"/>
                <a:cs typeface="Salesforce Sans"/>
                <a:sym typeface="Salesforce Sans"/>
              </a:rPr>
              <a:t>.</a:t>
            </a:r>
            <a:endParaRPr sz="900" dirty="0">
              <a:solidFill>
                <a:srgbClr val="59575C"/>
              </a:solidFill>
              <a:latin typeface="Salesforce Sans"/>
              <a:ea typeface="Salesforce Sans"/>
              <a:cs typeface="Salesforce Sans"/>
              <a:sym typeface="Salesforce Sans"/>
            </a:endParaRPr>
          </a:p>
        </p:txBody>
      </p:sp>
      <p:sp>
        <p:nvSpPr>
          <p:cNvPr id="14" name="Google Shape;1218;p160">
            <a:extLst>
              <a:ext uri="{FF2B5EF4-FFF2-40B4-BE49-F238E27FC236}">
                <a16:creationId xmlns:a16="http://schemas.microsoft.com/office/drawing/2014/main" id="{882DE49C-453C-4E09-A460-918AFA44D922}"/>
              </a:ext>
            </a:extLst>
          </p:cNvPr>
          <p:cNvSpPr txBox="1"/>
          <p:nvPr/>
        </p:nvSpPr>
        <p:spPr>
          <a:xfrm>
            <a:off x="442394" y="1205308"/>
            <a:ext cx="6719590" cy="795467"/>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700"/>
              </a:spcAft>
              <a:buNone/>
            </a:pPr>
            <a:r>
              <a:rPr lang="en-US" sz="1900" b="1" dirty="0" err="1">
                <a:solidFill>
                  <a:schemeClr val="dk1"/>
                </a:solidFill>
                <a:latin typeface="Salesforce Sans"/>
                <a:ea typeface="Salesforce Sans"/>
                <a:cs typeface="Salesforce Sans"/>
                <a:sym typeface="Salesforce Sans"/>
              </a:rPr>
              <a:t>Komfortable</a:t>
            </a:r>
            <a:r>
              <a:rPr lang="en-US" sz="1900" b="1" dirty="0">
                <a:solidFill>
                  <a:schemeClr val="dk1"/>
                </a:solidFill>
                <a:latin typeface="Salesforce Sans"/>
                <a:ea typeface="Salesforce Sans"/>
                <a:cs typeface="Salesforce Sans"/>
                <a:sym typeface="Salesforce Sans"/>
              </a:rPr>
              <a:t> MFA-</a:t>
            </a:r>
            <a:r>
              <a:rPr lang="en-US" sz="1900" b="1" dirty="0" err="1">
                <a:solidFill>
                  <a:schemeClr val="dk1"/>
                </a:solidFill>
                <a:latin typeface="Salesforce Sans"/>
                <a:ea typeface="Salesforce Sans"/>
                <a:cs typeface="Salesforce Sans"/>
                <a:sym typeface="Salesforce Sans"/>
              </a:rPr>
              <a:t>Überprüfung</a:t>
            </a:r>
            <a:r>
              <a:rPr lang="en-US" sz="1900" b="1" dirty="0">
                <a:solidFill>
                  <a:schemeClr val="dk1"/>
                </a:solidFill>
                <a:latin typeface="Salesforce Sans"/>
                <a:ea typeface="Salesforce Sans"/>
                <a:cs typeface="Salesforce Sans"/>
                <a:sym typeface="Salesforce Sans"/>
              </a:rPr>
              <a:t> </a:t>
            </a:r>
            <a:r>
              <a:rPr lang="en-US" sz="1900" b="1" dirty="0" err="1">
                <a:solidFill>
                  <a:schemeClr val="dk1"/>
                </a:solidFill>
                <a:latin typeface="Salesforce Sans"/>
                <a:ea typeface="Salesforce Sans"/>
                <a:cs typeface="Salesforce Sans"/>
                <a:sym typeface="Salesforce Sans"/>
              </a:rPr>
              <a:t>über</a:t>
            </a:r>
            <a:r>
              <a:rPr lang="en-US" sz="1900" b="1" dirty="0">
                <a:solidFill>
                  <a:schemeClr val="dk1"/>
                </a:solidFill>
                <a:latin typeface="Salesforce Sans"/>
                <a:ea typeface="Salesforce Sans"/>
                <a:cs typeface="Salesforce Sans"/>
                <a:sym typeface="Salesforce Sans"/>
              </a:rPr>
              <a:t> den </a:t>
            </a:r>
            <a:r>
              <a:rPr lang="en-US" sz="1900" b="1" dirty="0" err="1">
                <a:solidFill>
                  <a:schemeClr val="dk1"/>
                </a:solidFill>
                <a:latin typeface="Salesforce Sans"/>
                <a:ea typeface="Salesforce Sans"/>
                <a:cs typeface="Salesforce Sans"/>
                <a:sym typeface="Salesforce Sans"/>
              </a:rPr>
              <a:t>integrierten</a:t>
            </a:r>
            <a:r>
              <a:rPr lang="en-US" sz="1900" b="1" dirty="0">
                <a:solidFill>
                  <a:schemeClr val="dk1"/>
                </a:solidFill>
                <a:latin typeface="Salesforce Sans"/>
                <a:ea typeface="Salesforce Sans"/>
                <a:cs typeface="Salesforce Sans"/>
                <a:sym typeface="Salesforce Sans"/>
              </a:rPr>
              <a:t> </a:t>
            </a:r>
            <a:r>
              <a:rPr lang="en-US" sz="1900" b="1" dirty="0" err="1">
                <a:solidFill>
                  <a:schemeClr val="dk1"/>
                </a:solidFill>
                <a:latin typeface="Salesforce Sans"/>
                <a:ea typeface="Salesforce Sans"/>
                <a:cs typeface="Salesforce Sans"/>
                <a:sym typeface="Salesforce Sans"/>
              </a:rPr>
              <a:t>Authentifikatordienst</a:t>
            </a:r>
            <a:r>
              <a:rPr lang="en-US" sz="1900" b="1" dirty="0">
                <a:solidFill>
                  <a:schemeClr val="dk1"/>
                </a:solidFill>
                <a:latin typeface="Salesforce Sans"/>
                <a:ea typeface="Salesforce Sans"/>
                <a:cs typeface="Salesforce Sans"/>
                <a:sym typeface="Salesforce Sans"/>
              </a:rPr>
              <a:t> </a:t>
            </a:r>
            <a:r>
              <a:rPr lang="en-US" sz="1900" b="1" dirty="0" err="1">
                <a:solidFill>
                  <a:schemeClr val="dk1"/>
                </a:solidFill>
                <a:latin typeface="Salesforce Sans"/>
                <a:ea typeface="Salesforce Sans"/>
                <a:cs typeface="Salesforce Sans"/>
                <a:sym typeface="Salesforce Sans"/>
              </a:rPr>
              <a:t>eines</a:t>
            </a:r>
            <a:r>
              <a:rPr lang="en-US" sz="1900" b="1" dirty="0">
                <a:solidFill>
                  <a:schemeClr val="dk1"/>
                </a:solidFill>
                <a:latin typeface="Salesforce Sans"/>
                <a:ea typeface="Salesforce Sans"/>
                <a:cs typeface="Salesforce Sans"/>
                <a:sym typeface="Salesforce Sans"/>
              </a:rPr>
              <a:t> Desktops </a:t>
            </a:r>
            <a:r>
              <a:rPr lang="en-US" sz="1900" b="1" dirty="0" err="1">
                <a:solidFill>
                  <a:schemeClr val="dk1"/>
                </a:solidFill>
                <a:latin typeface="Salesforce Sans"/>
                <a:ea typeface="Salesforce Sans"/>
                <a:cs typeface="Salesforce Sans"/>
                <a:sym typeface="Salesforce Sans"/>
              </a:rPr>
              <a:t>oder</a:t>
            </a:r>
            <a:r>
              <a:rPr lang="en-US" sz="1900" b="1" dirty="0">
                <a:solidFill>
                  <a:schemeClr val="dk1"/>
                </a:solidFill>
                <a:latin typeface="Salesforce Sans"/>
                <a:ea typeface="Salesforce Sans"/>
                <a:cs typeface="Salesforce Sans"/>
                <a:sym typeface="Salesforce Sans"/>
              </a:rPr>
              <a:t> </a:t>
            </a:r>
            <a:r>
              <a:rPr lang="en-US" sz="1900" b="1" dirty="0" err="1">
                <a:solidFill>
                  <a:schemeClr val="dk1"/>
                </a:solidFill>
                <a:latin typeface="Salesforce Sans"/>
                <a:ea typeface="Salesforce Sans"/>
                <a:cs typeface="Salesforce Sans"/>
                <a:sym typeface="Salesforce Sans"/>
              </a:rPr>
              <a:t>Mobilgeräts</a:t>
            </a:r>
            <a:r>
              <a:rPr lang="en-US" sz="1900" b="1" dirty="0">
                <a:solidFill>
                  <a:schemeClr val="dk1"/>
                </a:solidFill>
                <a:latin typeface="Salesforce Sans"/>
                <a:ea typeface="Salesforce Sans"/>
                <a:cs typeface="Salesforce Sans"/>
                <a:sym typeface="Salesforce Sans"/>
              </a:rPr>
              <a:t>, </a:t>
            </a:r>
            <a:r>
              <a:rPr lang="en-US" sz="1900" b="1" dirty="0" err="1">
                <a:solidFill>
                  <a:schemeClr val="dk1"/>
                </a:solidFill>
                <a:latin typeface="Salesforce Sans"/>
                <a:ea typeface="Salesforce Sans"/>
                <a:cs typeface="Salesforce Sans"/>
                <a:sym typeface="Salesforce Sans"/>
              </a:rPr>
              <a:t>wie</a:t>
            </a:r>
            <a:r>
              <a:rPr lang="en-US" sz="1900" b="1" dirty="0">
                <a:solidFill>
                  <a:schemeClr val="dk1"/>
                </a:solidFill>
                <a:latin typeface="Salesforce Sans"/>
                <a:ea typeface="Salesforce Sans"/>
                <a:cs typeface="Salesforce Sans"/>
                <a:sym typeface="Salesforce Sans"/>
              </a:rPr>
              <a:t> Windows Hello, Touch ID </a:t>
            </a:r>
            <a:r>
              <a:rPr lang="en-US" sz="1900" b="1" dirty="0" err="1">
                <a:solidFill>
                  <a:schemeClr val="dk1"/>
                </a:solidFill>
                <a:latin typeface="Salesforce Sans"/>
                <a:ea typeface="Salesforce Sans"/>
                <a:cs typeface="Salesforce Sans"/>
                <a:sym typeface="Salesforce Sans"/>
              </a:rPr>
              <a:t>oder</a:t>
            </a:r>
            <a:r>
              <a:rPr lang="en-US" sz="1900" b="1" dirty="0">
                <a:solidFill>
                  <a:schemeClr val="dk1"/>
                </a:solidFill>
                <a:latin typeface="Salesforce Sans"/>
                <a:ea typeface="Salesforce Sans"/>
                <a:cs typeface="Salesforce Sans"/>
                <a:sym typeface="Salesforce Sans"/>
              </a:rPr>
              <a:t> Face ID</a:t>
            </a:r>
            <a:endParaRPr sz="1900" b="1" dirty="0"/>
          </a:p>
        </p:txBody>
      </p:sp>
      <p:pic>
        <p:nvPicPr>
          <p:cNvPr id="15" name="Picture 22">
            <a:extLst>
              <a:ext uri="{FF2B5EF4-FFF2-40B4-BE49-F238E27FC236}">
                <a16:creationId xmlns:a16="http://schemas.microsoft.com/office/drawing/2014/main" id="{B97FC9EE-00DE-4F29-B949-12498264CEED}"/>
              </a:ext>
            </a:extLst>
          </p:cNvPr>
          <p:cNvPicPr>
            <a:picLocks noChangeAspect="1" noChangeArrowheads="1"/>
          </p:cNvPicPr>
          <p:nvPr/>
        </p:nvPicPr>
        <p:blipFill>
          <a:blip r:embed="rId2">
            <a:duotone>
              <a:schemeClr val="accent6">
                <a:shade val="45000"/>
                <a:satMod val="135000"/>
              </a:schemeClr>
              <a:prstClr val="white"/>
            </a:duotone>
            <a:extLst>
              <a:ext uri="{BEBA8EAE-BF5A-486C-A8C5-ECC9F3942E4B}">
                <a14:imgProps xmlns:a14="http://schemas.microsoft.com/office/drawing/2010/main">
                  <a14:imgLayer r:embed="rId3">
                    <a14:imgEffect>
                      <a14:saturation sat="307000"/>
                    </a14:imgEffect>
                  </a14:imgLayer>
                </a14:imgProps>
              </a:ext>
              <a:ext uri="{28A0092B-C50C-407E-A947-70E740481C1C}">
                <a14:useLocalDpi xmlns:a14="http://schemas.microsoft.com/office/drawing/2010/main" val="0"/>
              </a:ext>
            </a:extLst>
          </a:blip>
          <a:srcRect/>
          <a:stretch>
            <a:fillRect/>
          </a:stretch>
        </p:blipFill>
        <p:spPr bwMode="auto">
          <a:xfrm>
            <a:off x="9036262" y="1644796"/>
            <a:ext cx="781745" cy="685800"/>
          </a:xfrm>
          <a:prstGeom prst="rect">
            <a:avLst/>
          </a:prstGeom>
          <a:noFill/>
          <a:extLst>
            <a:ext uri="{909E8E84-426E-40DD-AFC4-6F175D3DCCD1}">
              <a14:hiddenFill xmlns:a14="http://schemas.microsoft.com/office/drawing/2010/main">
                <a:solidFill>
                  <a:srgbClr val="FFFFFF"/>
                </a:solidFill>
              </a14:hiddenFill>
            </a:ext>
          </a:extLst>
        </p:spPr>
      </p:pic>
      <p:sp>
        <p:nvSpPr>
          <p:cNvPr id="16" name="Google Shape;1216;p160">
            <a:extLst>
              <a:ext uri="{FF2B5EF4-FFF2-40B4-BE49-F238E27FC236}">
                <a16:creationId xmlns:a16="http://schemas.microsoft.com/office/drawing/2014/main" id="{9F4F25C0-E755-4237-B661-448B5462536B}"/>
              </a:ext>
            </a:extLst>
          </p:cNvPr>
          <p:cNvSpPr txBox="1"/>
          <p:nvPr/>
        </p:nvSpPr>
        <p:spPr>
          <a:xfrm>
            <a:off x="7459370" y="2683096"/>
            <a:ext cx="3999205" cy="2844444"/>
          </a:xfrm>
          <a:prstGeom prst="rect">
            <a:avLst/>
          </a:prstGeom>
          <a:noFill/>
          <a:ln>
            <a:noFill/>
          </a:ln>
        </p:spPr>
        <p:txBody>
          <a:bodyPr spcFirstLastPara="1" wrap="square" lIns="0" tIns="0" rIns="0" bIns="0" anchor="t" anchorCtr="0">
            <a:noAutofit/>
          </a:bodyPr>
          <a:lstStyle/>
          <a:p>
            <a:pPr marL="285750" lvl="0" indent="-285750" algn="l" rtl="0">
              <a:lnSpc>
                <a:spcPct val="115000"/>
              </a:lnSpc>
              <a:spcBef>
                <a:spcPts val="0"/>
              </a:spcBef>
              <a:spcAft>
                <a:spcPts val="900"/>
              </a:spcAft>
              <a:buClr>
                <a:schemeClr val="bg1"/>
              </a:buClr>
              <a:buSzPct val="120000"/>
              <a:buFont typeface="Arial" panose="020B0604020202020204" pitchFamily="34" charset="0"/>
              <a:buChar char="•"/>
            </a:pPr>
            <a:r>
              <a:rPr lang="de-DE" sz="1500" dirty="0">
                <a:solidFill>
                  <a:srgbClr val="FFFFFF"/>
                </a:solidFill>
                <a:latin typeface="Salesforce Sans"/>
                <a:ea typeface="Salesforce Sans"/>
                <a:cs typeface="Salesforce Sans"/>
                <a:sym typeface="Salesforce Sans"/>
              </a:rPr>
              <a:t>Gerät, Betriebssystem und Browser des Benutzers m</a:t>
            </a:r>
            <a:r>
              <a:rPr lang="de-DE" sz="1500" dirty="0">
                <a:solidFill>
                  <a:schemeClr val="bg1"/>
                </a:solidFill>
                <a:latin typeface="Salesforce Sans"/>
                <a:ea typeface="Salesforce Sans"/>
                <a:cs typeface="Salesforce Sans"/>
                <a:sym typeface="Salesforce Sans"/>
              </a:rPr>
              <a:t>üssen den</a:t>
            </a:r>
            <a:r>
              <a:rPr lang="en-US" sz="1500" dirty="0">
                <a:solidFill>
                  <a:schemeClr val="bg1"/>
                </a:solidFill>
                <a:latin typeface="Salesforce Sans"/>
                <a:ea typeface="Salesforce Sans"/>
                <a:cs typeface="Salesforce Sans"/>
                <a:sym typeface="Salesforce Sans"/>
              </a:rPr>
              <a:t> </a:t>
            </a:r>
            <a:r>
              <a:rPr lang="en-US" sz="1500" dirty="0">
                <a:solidFill>
                  <a:schemeClr val="bg1"/>
                </a:solidFill>
                <a:latin typeface="Salesforce Sans"/>
                <a:ea typeface="Salesforce Sans"/>
                <a:cs typeface="Salesforce Sans"/>
                <a:sym typeface="Salesforce Sans"/>
                <a:hlinkClick r:id="rId4">
                  <a:extLst>
                    <a:ext uri="{A12FA001-AC4F-418D-AE19-62706E023703}">
                      <ahyp:hlinkClr xmlns:ahyp="http://schemas.microsoft.com/office/drawing/2018/hyperlinkcolor" val="tx"/>
                    </a:ext>
                  </a:extLst>
                </a:hlinkClick>
              </a:rPr>
              <a:t>Standard FIDO2 </a:t>
            </a:r>
            <a:r>
              <a:rPr lang="en-US" sz="1500" dirty="0" err="1">
                <a:solidFill>
                  <a:schemeClr val="bg1"/>
                </a:solidFill>
                <a:latin typeface="Salesforce Sans"/>
                <a:ea typeface="Salesforce Sans"/>
                <a:cs typeface="Salesforce Sans"/>
                <a:sym typeface="Salesforce Sans"/>
                <a:hlinkClick r:id="rId4">
                  <a:extLst>
                    <a:ext uri="{A12FA001-AC4F-418D-AE19-62706E023703}">
                      <ahyp:hlinkClr xmlns:ahyp="http://schemas.microsoft.com/office/drawing/2018/hyperlinkcolor" val="tx"/>
                    </a:ext>
                  </a:extLst>
                </a:hlinkClick>
              </a:rPr>
              <a:t>WebAuthn</a:t>
            </a:r>
            <a:r>
              <a:rPr lang="en-US" sz="1500" dirty="0">
                <a:solidFill>
                  <a:schemeClr val="bg1"/>
                </a:solidFill>
                <a:latin typeface="Salesforce Sans"/>
                <a:ea typeface="Salesforce Sans"/>
                <a:cs typeface="Salesforce Sans"/>
                <a:sym typeface="Salesforce Sans"/>
              </a:rPr>
              <a:t> </a:t>
            </a:r>
            <a:r>
              <a:rPr lang="de-DE" sz="1500" dirty="0">
                <a:solidFill>
                  <a:schemeClr val="bg1"/>
                </a:solidFill>
                <a:latin typeface="Salesforce Sans"/>
                <a:ea typeface="Salesforce Sans"/>
                <a:cs typeface="Salesforce Sans"/>
                <a:sym typeface="Salesforce Sans"/>
              </a:rPr>
              <a:t>u</a:t>
            </a:r>
            <a:r>
              <a:rPr lang="de-DE" sz="1500" dirty="0">
                <a:solidFill>
                  <a:srgbClr val="FFFFFF"/>
                </a:solidFill>
                <a:latin typeface="Salesforce Sans"/>
                <a:ea typeface="Salesforce Sans"/>
                <a:cs typeface="Salesforce Sans"/>
                <a:sym typeface="Salesforce Sans"/>
              </a:rPr>
              <a:t>nterstützen.</a:t>
            </a:r>
            <a:endParaRPr lang="en-US" sz="1500" dirty="0">
              <a:solidFill>
                <a:schemeClr val="bg1"/>
              </a:solidFill>
              <a:latin typeface="Salesforce Sans"/>
              <a:ea typeface="Salesforce Sans"/>
              <a:cs typeface="Salesforce Sans"/>
              <a:sym typeface="Salesforce Sans"/>
            </a:endParaRPr>
          </a:p>
          <a:p>
            <a:pPr marL="285750" lvl="0" indent="-285750" algn="l" rtl="0">
              <a:lnSpc>
                <a:spcPct val="115000"/>
              </a:lnSpc>
              <a:spcBef>
                <a:spcPts val="0"/>
              </a:spcBef>
              <a:spcAft>
                <a:spcPts val="900"/>
              </a:spcAft>
              <a:buClr>
                <a:schemeClr val="bg1"/>
              </a:buClr>
              <a:buSzPct val="120000"/>
              <a:buFont typeface="Arial" panose="020B0604020202020204" pitchFamily="34" charset="0"/>
              <a:buChar char="•"/>
            </a:pPr>
            <a:r>
              <a:rPr lang="de-DE" sz="1500" dirty="0">
                <a:solidFill>
                  <a:srgbClr val="FFFFFF"/>
                </a:solidFill>
                <a:latin typeface="Salesforce Sans"/>
                <a:ea typeface="Salesforce Sans"/>
                <a:cs typeface="Salesforce Sans"/>
                <a:sym typeface="Salesforce Sans"/>
              </a:rPr>
              <a:t>Der integrierte Authentifikatordienst muss aktiviert und eingerichtet sein, </a:t>
            </a:r>
            <a:br>
              <a:rPr lang="de-DE" sz="1500" dirty="0">
                <a:solidFill>
                  <a:srgbClr val="FFFFFF"/>
                </a:solidFill>
                <a:latin typeface="Salesforce Sans"/>
                <a:ea typeface="Salesforce Sans"/>
                <a:cs typeface="Salesforce Sans"/>
                <a:sym typeface="Salesforce Sans"/>
              </a:rPr>
            </a:br>
            <a:r>
              <a:rPr lang="de-DE" sz="1500" dirty="0">
                <a:solidFill>
                  <a:srgbClr val="FFFFFF"/>
                </a:solidFill>
                <a:latin typeface="Salesforce Sans"/>
                <a:ea typeface="Salesforce Sans"/>
                <a:cs typeface="Salesforce Sans"/>
                <a:sym typeface="Salesforce Sans"/>
              </a:rPr>
              <a:t>um die Identität des Benutzers über ein biometrisches Merkmal, eine PIN oder ein Kennwort zu überprüfen.</a:t>
            </a:r>
          </a:p>
          <a:p>
            <a:pPr marL="285750" lvl="0" indent="-285750" algn="l" rtl="0">
              <a:lnSpc>
                <a:spcPct val="115000"/>
              </a:lnSpc>
              <a:spcBef>
                <a:spcPts val="0"/>
              </a:spcBef>
              <a:spcAft>
                <a:spcPts val="900"/>
              </a:spcAft>
              <a:buClr>
                <a:schemeClr val="bg1"/>
              </a:buClr>
              <a:buSzPct val="120000"/>
              <a:buFont typeface="Arial" panose="020B0604020202020204" pitchFamily="34" charset="0"/>
              <a:buChar char="•"/>
            </a:pPr>
            <a:r>
              <a:rPr lang="de-DE" sz="1500" dirty="0">
                <a:solidFill>
                  <a:srgbClr val="FFFFFF"/>
                </a:solidFill>
                <a:latin typeface="Salesforce Sans"/>
                <a:ea typeface="Salesforce Sans"/>
                <a:cs typeface="Salesforce Sans"/>
                <a:sym typeface="Salesforce Sans"/>
              </a:rPr>
              <a:t>Für die biometrische Authentifizierung muss das Gerät des Benutzers über einen unterstützten Fingerabdruck-, Iris- oder Gesichts-Scanner verfügen.</a:t>
            </a:r>
            <a:endParaRPr sz="1200" dirty="0">
              <a:solidFill>
                <a:srgbClr val="59575C"/>
              </a:solidFill>
              <a:latin typeface="Salesforce Sans"/>
              <a:ea typeface="Salesforce Sans"/>
              <a:cs typeface="Salesforce Sans"/>
              <a:sym typeface="Salesforce San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50"/>
        <p:cNvGrpSpPr/>
        <p:nvPr/>
      </p:nvGrpSpPr>
      <p:grpSpPr>
        <a:xfrm>
          <a:off x="0" y="0"/>
          <a:ext cx="0" cy="0"/>
          <a:chOff x="0" y="0"/>
          <a:chExt cx="0" cy="0"/>
        </a:xfrm>
      </p:grpSpPr>
      <p:cxnSp>
        <p:nvCxnSpPr>
          <p:cNvPr id="1351" name="Google Shape;1351;p167"/>
          <p:cNvCxnSpPr/>
          <p:nvPr/>
        </p:nvCxnSpPr>
        <p:spPr>
          <a:xfrm rot="10800000">
            <a:off x="5929465" y="3783633"/>
            <a:ext cx="0" cy="1747500"/>
          </a:xfrm>
          <a:prstGeom prst="straightConnector1">
            <a:avLst/>
          </a:prstGeom>
          <a:noFill/>
          <a:ln w="25400" cap="rnd" cmpd="sng">
            <a:solidFill>
              <a:srgbClr val="251A3B"/>
            </a:solidFill>
            <a:prstDash val="dash"/>
            <a:round/>
            <a:headEnd type="oval" w="med" len="med"/>
            <a:tailEnd type="none" w="sm" len="sm"/>
          </a:ln>
        </p:spPr>
      </p:cxnSp>
      <p:sp>
        <p:nvSpPr>
          <p:cNvPr id="1352" name="Google Shape;1352;p167"/>
          <p:cNvSpPr txBox="1"/>
          <p:nvPr/>
        </p:nvSpPr>
        <p:spPr>
          <a:xfrm>
            <a:off x="571484" y="243300"/>
            <a:ext cx="10250242" cy="8109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de-DE" sz="3100" b="1" dirty="0">
                <a:solidFill>
                  <a:srgbClr val="205CA0"/>
                </a:solidFill>
                <a:latin typeface="Salesforce Sans"/>
                <a:ea typeface="Salesforce Sans"/>
                <a:cs typeface="Salesforce Sans"/>
                <a:sym typeface="Salesforce Sans"/>
              </a:rPr>
              <a:t>Vorgehensweise der Benutzer nach MFA-Aktivierung</a:t>
            </a:r>
          </a:p>
        </p:txBody>
      </p:sp>
      <p:sp>
        <p:nvSpPr>
          <p:cNvPr id="1353" name="Google Shape;1353;p167"/>
          <p:cNvSpPr/>
          <p:nvPr/>
        </p:nvSpPr>
        <p:spPr>
          <a:xfrm>
            <a:off x="4492489" y="3666433"/>
            <a:ext cx="2936818" cy="829062"/>
          </a:xfrm>
          <a:custGeom>
            <a:avLst/>
            <a:gdLst/>
            <a:ahLst/>
            <a:cxnLst/>
            <a:rect l="l" t="t" r="r" b="b"/>
            <a:pathLst>
              <a:path w="21570" h="21600" extrusionOk="0">
                <a:moveTo>
                  <a:pt x="21305" y="0"/>
                </a:moveTo>
                <a:lnTo>
                  <a:pt x="265" y="0"/>
                </a:lnTo>
                <a:cubicBezTo>
                  <a:pt x="174" y="0"/>
                  <a:pt x="96" y="144"/>
                  <a:pt x="49" y="356"/>
                </a:cubicBezTo>
                <a:cubicBezTo>
                  <a:pt x="2" y="569"/>
                  <a:pt x="-15" y="851"/>
                  <a:pt x="15" y="1127"/>
                </a:cubicBezTo>
                <a:lnTo>
                  <a:pt x="1055" y="10800"/>
                </a:lnTo>
                <a:lnTo>
                  <a:pt x="36" y="20271"/>
                </a:lnTo>
                <a:cubicBezTo>
                  <a:pt x="1" y="20597"/>
                  <a:pt x="22" y="20929"/>
                  <a:pt x="77" y="21180"/>
                </a:cubicBezTo>
                <a:cubicBezTo>
                  <a:pt x="133" y="21430"/>
                  <a:pt x="224" y="21600"/>
                  <a:pt x="330" y="21600"/>
                </a:cubicBezTo>
                <a:lnTo>
                  <a:pt x="21240" y="21600"/>
                </a:lnTo>
                <a:cubicBezTo>
                  <a:pt x="21346" y="21600"/>
                  <a:pt x="21437" y="21430"/>
                  <a:pt x="21493" y="21180"/>
                </a:cubicBezTo>
                <a:cubicBezTo>
                  <a:pt x="21548" y="20929"/>
                  <a:pt x="21569" y="20597"/>
                  <a:pt x="21534" y="20271"/>
                </a:cubicBezTo>
                <a:lnTo>
                  <a:pt x="20515" y="10800"/>
                </a:lnTo>
                <a:lnTo>
                  <a:pt x="21555" y="1127"/>
                </a:lnTo>
                <a:cubicBezTo>
                  <a:pt x="21585" y="851"/>
                  <a:pt x="21568" y="569"/>
                  <a:pt x="21521" y="356"/>
                </a:cubicBezTo>
                <a:cubicBezTo>
                  <a:pt x="21474" y="144"/>
                  <a:pt x="21396" y="0"/>
                  <a:pt x="21305" y="0"/>
                </a:cubicBezTo>
              </a:path>
            </a:pathLst>
          </a:custGeom>
          <a:solidFill>
            <a:srgbClr val="032E61"/>
          </a:solidFill>
          <a:ln>
            <a:noFill/>
          </a:ln>
        </p:spPr>
        <p:txBody>
          <a:bodyPr spcFirstLastPara="1" wrap="square" lIns="38050" tIns="38050" rIns="38050" bIns="38050" anchor="ctr" anchorCtr="0">
            <a:noAutofit/>
          </a:bodyPr>
          <a:lstStyle/>
          <a:p>
            <a:pPr marL="0" marR="0" lvl="0" indent="0" algn="ctr" rtl="0">
              <a:spcBef>
                <a:spcPts val="0"/>
              </a:spcBef>
              <a:spcAft>
                <a:spcPts val="0"/>
              </a:spcAft>
              <a:buNone/>
            </a:pPr>
            <a:r>
              <a:rPr lang="de-DE" sz="1300" dirty="0">
                <a:solidFill>
                  <a:srgbClr val="FFFFFF"/>
                </a:solidFill>
                <a:latin typeface="Salesforce Sans"/>
                <a:ea typeface="Salesforce Sans"/>
                <a:cs typeface="Salesforce Sans"/>
                <a:sym typeface="Salesforce Sans"/>
              </a:rPr>
              <a:t>Registrieren Sie die Methode,</a:t>
            </a:r>
            <a:br>
              <a:rPr lang="de-DE" sz="1300" dirty="0">
                <a:solidFill>
                  <a:srgbClr val="FFFFFF"/>
                </a:solidFill>
                <a:latin typeface="Salesforce Sans"/>
                <a:ea typeface="Salesforce Sans"/>
                <a:cs typeface="Salesforce Sans"/>
                <a:sym typeface="Salesforce Sans"/>
              </a:rPr>
            </a:br>
            <a:r>
              <a:rPr lang="de-DE" sz="1300" dirty="0">
                <a:solidFill>
                  <a:srgbClr val="FFFFFF"/>
                </a:solidFill>
                <a:latin typeface="Salesforce Sans"/>
                <a:ea typeface="Salesforce Sans"/>
                <a:cs typeface="Salesforce Sans"/>
                <a:sym typeface="Salesforce Sans"/>
              </a:rPr>
              <a:t>um sie mit Ihrem</a:t>
            </a:r>
            <a:br>
              <a:rPr lang="de-DE" sz="1300" dirty="0">
                <a:solidFill>
                  <a:srgbClr val="FFFFFF"/>
                </a:solidFill>
                <a:latin typeface="Salesforce Sans"/>
                <a:ea typeface="Salesforce Sans"/>
                <a:cs typeface="Salesforce Sans"/>
                <a:sym typeface="Salesforce Sans"/>
              </a:rPr>
            </a:br>
            <a:r>
              <a:rPr lang="de-DE" sz="1300" dirty="0">
                <a:solidFill>
                  <a:srgbClr val="FFFFFF"/>
                </a:solidFill>
                <a:latin typeface="Salesforce Sans"/>
                <a:ea typeface="Salesforce Sans"/>
                <a:cs typeface="Salesforce Sans"/>
                <a:sym typeface="Salesforce Sans"/>
              </a:rPr>
              <a:t>Salesforce-Account zu verbinden.</a:t>
            </a:r>
          </a:p>
        </p:txBody>
      </p:sp>
      <p:cxnSp>
        <p:nvCxnSpPr>
          <p:cNvPr id="1354" name="Google Shape;1354;p167"/>
          <p:cNvCxnSpPr/>
          <p:nvPr/>
        </p:nvCxnSpPr>
        <p:spPr>
          <a:xfrm rot="10800000">
            <a:off x="9518506" y="4326600"/>
            <a:ext cx="0" cy="1998000"/>
          </a:xfrm>
          <a:prstGeom prst="straightConnector1">
            <a:avLst/>
          </a:prstGeom>
          <a:noFill/>
          <a:ln w="25400" cap="rnd" cmpd="sng">
            <a:solidFill>
              <a:srgbClr val="251A3B"/>
            </a:solidFill>
            <a:prstDash val="dash"/>
            <a:round/>
            <a:headEnd type="oval" w="med" len="med"/>
            <a:tailEnd type="none" w="sm" len="sm"/>
          </a:ln>
        </p:spPr>
      </p:cxnSp>
      <p:sp>
        <p:nvSpPr>
          <p:cNvPr id="1355" name="Google Shape;1355;p167"/>
          <p:cNvSpPr/>
          <p:nvPr/>
        </p:nvSpPr>
        <p:spPr>
          <a:xfrm>
            <a:off x="7901611" y="3978133"/>
            <a:ext cx="3266428" cy="829062"/>
          </a:xfrm>
          <a:custGeom>
            <a:avLst/>
            <a:gdLst/>
            <a:ahLst/>
            <a:cxnLst/>
            <a:rect l="l" t="t" r="r" b="b"/>
            <a:pathLst>
              <a:path w="21570" h="21600" extrusionOk="0">
                <a:moveTo>
                  <a:pt x="21305" y="0"/>
                </a:moveTo>
                <a:lnTo>
                  <a:pt x="265" y="0"/>
                </a:lnTo>
                <a:cubicBezTo>
                  <a:pt x="174" y="0"/>
                  <a:pt x="96" y="144"/>
                  <a:pt x="49" y="356"/>
                </a:cubicBezTo>
                <a:cubicBezTo>
                  <a:pt x="2" y="569"/>
                  <a:pt x="-15" y="851"/>
                  <a:pt x="15" y="1127"/>
                </a:cubicBezTo>
                <a:lnTo>
                  <a:pt x="1055" y="10800"/>
                </a:lnTo>
                <a:lnTo>
                  <a:pt x="36" y="20271"/>
                </a:lnTo>
                <a:cubicBezTo>
                  <a:pt x="1" y="20597"/>
                  <a:pt x="22" y="20929"/>
                  <a:pt x="77" y="21180"/>
                </a:cubicBezTo>
                <a:cubicBezTo>
                  <a:pt x="133" y="21430"/>
                  <a:pt x="224" y="21600"/>
                  <a:pt x="330" y="21600"/>
                </a:cubicBezTo>
                <a:lnTo>
                  <a:pt x="21240" y="21600"/>
                </a:lnTo>
                <a:cubicBezTo>
                  <a:pt x="21346" y="21600"/>
                  <a:pt x="21437" y="21430"/>
                  <a:pt x="21493" y="21180"/>
                </a:cubicBezTo>
                <a:cubicBezTo>
                  <a:pt x="21548" y="20929"/>
                  <a:pt x="21569" y="20597"/>
                  <a:pt x="21534" y="20271"/>
                </a:cubicBezTo>
                <a:lnTo>
                  <a:pt x="20515" y="10800"/>
                </a:lnTo>
                <a:lnTo>
                  <a:pt x="21555" y="1127"/>
                </a:lnTo>
                <a:cubicBezTo>
                  <a:pt x="21585" y="851"/>
                  <a:pt x="21568" y="569"/>
                  <a:pt x="21521" y="356"/>
                </a:cubicBezTo>
                <a:cubicBezTo>
                  <a:pt x="21474" y="144"/>
                  <a:pt x="21396" y="0"/>
                  <a:pt x="21305" y="0"/>
                </a:cubicBezTo>
              </a:path>
            </a:pathLst>
          </a:custGeom>
          <a:solidFill>
            <a:srgbClr val="032E61"/>
          </a:solidFill>
          <a:ln>
            <a:noFill/>
          </a:ln>
        </p:spPr>
        <p:txBody>
          <a:bodyPr spcFirstLastPara="1" wrap="square" lIns="38050" tIns="38050" rIns="38050" bIns="38050" anchor="ctr" anchorCtr="0">
            <a:noAutofit/>
          </a:bodyPr>
          <a:lstStyle/>
          <a:p>
            <a:pPr marL="0" marR="0" lvl="0" indent="0" algn="ctr" rtl="0">
              <a:spcBef>
                <a:spcPts val="0"/>
              </a:spcBef>
              <a:spcAft>
                <a:spcPts val="0"/>
              </a:spcAft>
              <a:buNone/>
            </a:pPr>
            <a:r>
              <a:rPr lang="de-DE" sz="1300" dirty="0">
                <a:solidFill>
                  <a:srgbClr val="FFFFFF"/>
                </a:solidFill>
                <a:latin typeface="Salesforce Sans"/>
                <a:ea typeface="Salesforce Sans"/>
                <a:cs typeface="Salesforce Sans"/>
                <a:sym typeface="Salesforce Sans"/>
              </a:rPr>
              <a:t>Verwenden Sie die Überprüfungs-methode bei jeder Anmeldung,</a:t>
            </a:r>
            <a:br>
              <a:rPr lang="de-DE" sz="1300" dirty="0">
                <a:solidFill>
                  <a:srgbClr val="FFFFFF"/>
                </a:solidFill>
                <a:latin typeface="Salesforce Sans"/>
                <a:ea typeface="Salesforce Sans"/>
                <a:cs typeface="Salesforce Sans"/>
                <a:sym typeface="Salesforce Sans"/>
              </a:rPr>
            </a:br>
            <a:r>
              <a:rPr lang="de-DE" sz="1300" dirty="0">
                <a:solidFill>
                  <a:srgbClr val="FFFFFF"/>
                </a:solidFill>
                <a:latin typeface="Salesforce Sans"/>
                <a:ea typeface="Salesforce Sans"/>
                <a:cs typeface="Salesforce Sans"/>
                <a:sym typeface="Salesforce Sans"/>
              </a:rPr>
              <a:t>um die Identität zu überprüfen.</a:t>
            </a:r>
          </a:p>
        </p:txBody>
      </p:sp>
      <p:cxnSp>
        <p:nvCxnSpPr>
          <p:cNvPr id="1356" name="Google Shape;1356;p167"/>
          <p:cNvCxnSpPr/>
          <p:nvPr/>
        </p:nvCxnSpPr>
        <p:spPr>
          <a:xfrm rot="10800000">
            <a:off x="2571826" y="3660900"/>
            <a:ext cx="0" cy="2607300"/>
          </a:xfrm>
          <a:prstGeom prst="straightConnector1">
            <a:avLst/>
          </a:prstGeom>
          <a:noFill/>
          <a:ln w="25400" cap="rnd" cmpd="sng">
            <a:solidFill>
              <a:srgbClr val="251A3B"/>
            </a:solidFill>
            <a:prstDash val="dash"/>
            <a:round/>
            <a:headEnd type="oval" w="med" len="med"/>
            <a:tailEnd type="none" w="sm" len="sm"/>
          </a:ln>
        </p:spPr>
      </p:cxnSp>
      <p:sp>
        <p:nvSpPr>
          <p:cNvPr id="1357" name="Google Shape;1357;p167"/>
          <p:cNvSpPr/>
          <p:nvPr/>
        </p:nvSpPr>
        <p:spPr>
          <a:xfrm>
            <a:off x="1282150" y="3442208"/>
            <a:ext cx="2590502" cy="613872"/>
          </a:xfrm>
          <a:custGeom>
            <a:avLst/>
            <a:gdLst/>
            <a:ahLst/>
            <a:cxnLst/>
            <a:rect l="l" t="t" r="r" b="b"/>
            <a:pathLst>
              <a:path w="21570" h="21600" extrusionOk="0">
                <a:moveTo>
                  <a:pt x="21305" y="0"/>
                </a:moveTo>
                <a:lnTo>
                  <a:pt x="265" y="0"/>
                </a:lnTo>
                <a:cubicBezTo>
                  <a:pt x="174" y="0"/>
                  <a:pt x="96" y="144"/>
                  <a:pt x="49" y="356"/>
                </a:cubicBezTo>
                <a:cubicBezTo>
                  <a:pt x="2" y="569"/>
                  <a:pt x="-15" y="851"/>
                  <a:pt x="15" y="1127"/>
                </a:cubicBezTo>
                <a:lnTo>
                  <a:pt x="1055" y="10800"/>
                </a:lnTo>
                <a:lnTo>
                  <a:pt x="36" y="20271"/>
                </a:lnTo>
                <a:cubicBezTo>
                  <a:pt x="1" y="20597"/>
                  <a:pt x="22" y="20929"/>
                  <a:pt x="77" y="21180"/>
                </a:cubicBezTo>
                <a:cubicBezTo>
                  <a:pt x="133" y="21430"/>
                  <a:pt x="224" y="21600"/>
                  <a:pt x="330" y="21600"/>
                </a:cubicBezTo>
                <a:lnTo>
                  <a:pt x="21240" y="21600"/>
                </a:lnTo>
                <a:cubicBezTo>
                  <a:pt x="21346" y="21600"/>
                  <a:pt x="21437" y="21430"/>
                  <a:pt x="21493" y="21180"/>
                </a:cubicBezTo>
                <a:cubicBezTo>
                  <a:pt x="21548" y="20929"/>
                  <a:pt x="21569" y="20597"/>
                  <a:pt x="21534" y="20271"/>
                </a:cubicBezTo>
                <a:lnTo>
                  <a:pt x="20515" y="10800"/>
                </a:lnTo>
                <a:lnTo>
                  <a:pt x="21555" y="1127"/>
                </a:lnTo>
                <a:cubicBezTo>
                  <a:pt x="21585" y="851"/>
                  <a:pt x="21568" y="569"/>
                  <a:pt x="21521" y="356"/>
                </a:cubicBezTo>
                <a:cubicBezTo>
                  <a:pt x="21474" y="144"/>
                  <a:pt x="21396" y="0"/>
                  <a:pt x="21305" y="0"/>
                </a:cubicBezTo>
              </a:path>
            </a:pathLst>
          </a:custGeom>
          <a:solidFill>
            <a:srgbClr val="032E61"/>
          </a:solidFill>
          <a:ln>
            <a:noFill/>
          </a:ln>
        </p:spPr>
        <p:txBody>
          <a:bodyPr spcFirstLastPara="1" wrap="square" lIns="38050" tIns="38050" rIns="38050" bIns="38050" anchor="ctr" anchorCtr="0">
            <a:noAutofit/>
          </a:bodyPr>
          <a:lstStyle/>
          <a:p>
            <a:pPr marL="0" marR="0" lvl="0" indent="0" algn="ctr" rtl="0">
              <a:spcBef>
                <a:spcPts val="0"/>
              </a:spcBef>
              <a:spcAft>
                <a:spcPts val="0"/>
              </a:spcAft>
              <a:buNone/>
            </a:pPr>
            <a:r>
              <a:rPr lang="de-DE" sz="1300" dirty="0">
                <a:solidFill>
                  <a:srgbClr val="FFFFFF"/>
                </a:solidFill>
                <a:latin typeface="Salesforce Sans"/>
                <a:ea typeface="Salesforce Sans"/>
                <a:cs typeface="Salesforce Sans"/>
                <a:sym typeface="Salesforce Sans"/>
              </a:rPr>
              <a:t>Fragen Sie eine Überprüfungsmethode ab.</a:t>
            </a:r>
          </a:p>
        </p:txBody>
      </p:sp>
      <p:grpSp>
        <p:nvGrpSpPr>
          <p:cNvPr id="1358" name="Google Shape;1358;p167"/>
          <p:cNvGrpSpPr/>
          <p:nvPr/>
        </p:nvGrpSpPr>
        <p:grpSpPr>
          <a:xfrm>
            <a:off x="1784264" y="1740746"/>
            <a:ext cx="1587934" cy="1587934"/>
            <a:chOff x="363020" y="1583820"/>
            <a:chExt cx="2442600" cy="2442600"/>
          </a:xfrm>
        </p:grpSpPr>
        <p:sp>
          <p:nvSpPr>
            <p:cNvPr id="1359" name="Google Shape;1359;p167"/>
            <p:cNvSpPr/>
            <p:nvPr/>
          </p:nvSpPr>
          <p:spPr>
            <a:xfrm rot="8100000">
              <a:off x="720731" y="1941530"/>
              <a:ext cx="1727179" cy="1727179"/>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sp>
          <p:nvSpPr>
            <p:cNvPr id="1360" name="Google Shape;1360;p167"/>
            <p:cNvSpPr/>
            <p:nvPr/>
          </p:nvSpPr>
          <p:spPr>
            <a:xfrm>
              <a:off x="846207" y="2075844"/>
              <a:ext cx="1476300" cy="1476300"/>
            </a:xfrm>
            <a:prstGeom prst="ellipse">
              <a:avLst/>
            </a:prstGeom>
            <a:solidFill>
              <a:srgbClr val="205CA0"/>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de-DE" sz="1500" b="1">
                  <a:solidFill>
                    <a:srgbClr val="FFFFFF"/>
                  </a:solidFill>
                  <a:latin typeface="Salesforce Sans"/>
                  <a:ea typeface="Salesforce Sans"/>
                  <a:cs typeface="Salesforce Sans"/>
                  <a:sym typeface="Salesforce Sans"/>
                </a:rPr>
                <a:t>Schritt 1</a:t>
              </a:r>
            </a:p>
          </p:txBody>
        </p:sp>
      </p:grpSp>
      <p:grpSp>
        <p:nvGrpSpPr>
          <p:cNvPr id="1361" name="Google Shape;1361;p167"/>
          <p:cNvGrpSpPr/>
          <p:nvPr/>
        </p:nvGrpSpPr>
        <p:grpSpPr>
          <a:xfrm>
            <a:off x="5141879" y="1962780"/>
            <a:ext cx="1587934" cy="1587934"/>
            <a:chOff x="363020" y="1583820"/>
            <a:chExt cx="2442600" cy="2442600"/>
          </a:xfrm>
        </p:grpSpPr>
        <p:sp>
          <p:nvSpPr>
            <p:cNvPr id="1362" name="Google Shape;1362;p167"/>
            <p:cNvSpPr/>
            <p:nvPr/>
          </p:nvSpPr>
          <p:spPr>
            <a:xfrm rot="8100000">
              <a:off x="720731" y="1941530"/>
              <a:ext cx="1727179" cy="1727179"/>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sp>
          <p:nvSpPr>
            <p:cNvPr id="1363" name="Google Shape;1363;p167"/>
            <p:cNvSpPr/>
            <p:nvPr/>
          </p:nvSpPr>
          <p:spPr>
            <a:xfrm>
              <a:off x="846207" y="2075844"/>
              <a:ext cx="1476300" cy="1476300"/>
            </a:xfrm>
            <a:prstGeom prst="ellipse">
              <a:avLst/>
            </a:prstGeom>
            <a:solidFill>
              <a:srgbClr val="205CA0"/>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de-DE" sz="1500" b="1">
                  <a:solidFill>
                    <a:srgbClr val="FFFFFF"/>
                  </a:solidFill>
                  <a:latin typeface="Salesforce Sans"/>
                  <a:ea typeface="Salesforce Sans"/>
                  <a:cs typeface="Salesforce Sans"/>
                  <a:sym typeface="Salesforce Sans"/>
                </a:rPr>
                <a:t>Schritt 2</a:t>
              </a:r>
            </a:p>
          </p:txBody>
        </p:sp>
      </p:grpSp>
      <p:grpSp>
        <p:nvGrpSpPr>
          <p:cNvPr id="1364" name="Google Shape;1364;p167"/>
          <p:cNvGrpSpPr/>
          <p:nvPr/>
        </p:nvGrpSpPr>
        <p:grpSpPr>
          <a:xfrm>
            <a:off x="8732527" y="2279851"/>
            <a:ext cx="1587934" cy="1587934"/>
            <a:chOff x="363020" y="1583820"/>
            <a:chExt cx="2442600" cy="2442600"/>
          </a:xfrm>
        </p:grpSpPr>
        <p:sp>
          <p:nvSpPr>
            <p:cNvPr id="1365" name="Google Shape;1365;p167"/>
            <p:cNvSpPr/>
            <p:nvPr/>
          </p:nvSpPr>
          <p:spPr>
            <a:xfrm rot="8100000">
              <a:off x="720731" y="1941530"/>
              <a:ext cx="1727179" cy="1727179"/>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sp>
          <p:nvSpPr>
            <p:cNvPr id="1366" name="Google Shape;1366;p167"/>
            <p:cNvSpPr/>
            <p:nvPr/>
          </p:nvSpPr>
          <p:spPr>
            <a:xfrm>
              <a:off x="846207" y="2075844"/>
              <a:ext cx="1476300" cy="1476300"/>
            </a:xfrm>
            <a:prstGeom prst="ellipse">
              <a:avLst/>
            </a:prstGeom>
            <a:solidFill>
              <a:srgbClr val="205CA0"/>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de-DE" sz="1500" b="1">
                  <a:solidFill>
                    <a:srgbClr val="FFFFFF"/>
                  </a:solidFill>
                  <a:latin typeface="Salesforce Sans"/>
                  <a:ea typeface="Salesforce Sans"/>
                  <a:cs typeface="Salesforce Sans"/>
                  <a:sym typeface="Salesforce Sans"/>
                </a:rPr>
                <a:t>Schritt 3</a:t>
              </a:r>
            </a:p>
          </p:txBody>
        </p:sp>
      </p:grpSp>
      <p:sp>
        <p:nvSpPr>
          <p:cNvPr id="1367" name="Google Shape;1367;p167"/>
          <p:cNvSpPr txBox="1"/>
          <p:nvPr/>
        </p:nvSpPr>
        <p:spPr>
          <a:xfrm>
            <a:off x="577851" y="1074183"/>
            <a:ext cx="10716000" cy="4515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de-DE" sz="2300">
                <a:solidFill>
                  <a:srgbClr val="205CA0"/>
                </a:solidFill>
                <a:latin typeface="Salesforce Sans"/>
                <a:ea typeface="Salesforce Sans"/>
                <a:cs typeface="Salesforce Sans"/>
                <a:sym typeface="Salesforce Sans"/>
              </a:rPr>
              <a:t>Jeder Benutzer muss eine Überprüfungsmethode abfragen und registrieren.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394"/>
        <p:cNvGrpSpPr/>
        <p:nvPr/>
      </p:nvGrpSpPr>
      <p:grpSpPr>
        <a:xfrm>
          <a:off x="0" y="0"/>
          <a:ext cx="0" cy="0"/>
          <a:chOff x="0" y="0"/>
          <a:chExt cx="0" cy="0"/>
        </a:xfrm>
      </p:grpSpPr>
      <p:sp>
        <p:nvSpPr>
          <p:cNvPr id="1395" name="Google Shape;1395;p172"/>
          <p:cNvSpPr/>
          <p:nvPr/>
        </p:nvSpPr>
        <p:spPr>
          <a:xfrm rot="1662728" flipH="1">
            <a:off x="706810" y="-1554810"/>
            <a:ext cx="10759252" cy="6216232"/>
          </a:xfrm>
          <a:custGeom>
            <a:avLst/>
            <a:gdLst/>
            <a:ahLst/>
            <a:cxnLst/>
            <a:rect l="l" t="t" r="r" b="b"/>
            <a:pathLst>
              <a:path w="21600" h="21600" extrusionOk="0">
                <a:moveTo>
                  <a:pt x="0" y="0"/>
                </a:moveTo>
                <a:cubicBezTo>
                  <a:pt x="2037" y="1369"/>
                  <a:pt x="3805" y="3882"/>
                  <a:pt x="5066" y="7203"/>
                </a:cubicBezTo>
                <a:cubicBezTo>
                  <a:pt x="5869" y="9321"/>
                  <a:pt x="6446" y="11722"/>
                  <a:pt x="7287" y="13787"/>
                </a:cubicBezTo>
                <a:cubicBezTo>
                  <a:pt x="9113" y="18268"/>
                  <a:pt x="11970" y="20809"/>
                  <a:pt x="14957" y="20576"/>
                </a:cubicBezTo>
                <a:cubicBezTo>
                  <a:pt x="16303" y="20471"/>
                  <a:pt x="17631" y="19784"/>
                  <a:pt x="18976" y="19981"/>
                </a:cubicBezTo>
                <a:cubicBezTo>
                  <a:pt x="19906" y="20117"/>
                  <a:pt x="20806" y="20672"/>
                  <a:pt x="21600" y="21600"/>
                </a:cubicBezTo>
              </a:path>
            </a:pathLst>
          </a:custGeom>
          <a:noFill/>
          <a:ln w="38100" cap="flat" cmpd="sng">
            <a:solidFill>
              <a:srgbClr val="B6AC9A"/>
            </a:solidFill>
            <a:prstDash val="dash"/>
            <a:miter lim="800000"/>
            <a:headEnd type="none" w="sm" len="sm"/>
            <a:tailEnd type="none" w="sm" len="sm"/>
          </a:ln>
        </p:spPr>
        <p:txBody>
          <a:bodyPr spcFirstLastPara="1" wrap="square" lIns="121875" tIns="60925" rIns="121875" bIns="60925" anchor="ctr" anchorCtr="0">
            <a:noAutofit/>
          </a:bodyPr>
          <a:lstStyle/>
          <a:p>
            <a:pPr marL="0" marR="0" lvl="0" indent="0" algn="ctr" rtl="0">
              <a:spcBef>
                <a:spcPts val="0"/>
              </a:spcBef>
              <a:spcAft>
                <a:spcPts val="0"/>
              </a:spcAft>
              <a:buNone/>
            </a:pPr>
            <a:endParaRPr sz="2400">
              <a:solidFill>
                <a:srgbClr val="FFFFFF"/>
              </a:solidFill>
              <a:latin typeface="Salesforce Sans"/>
              <a:ea typeface="Salesforce Sans"/>
              <a:cs typeface="Salesforce Sans"/>
              <a:sym typeface="Salesforce Sans"/>
            </a:endParaRPr>
          </a:p>
        </p:txBody>
      </p:sp>
      <p:sp>
        <p:nvSpPr>
          <p:cNvPr id="1396" name="Google Shape;1396;p172"/>
          <p:cNvSpPr txBox="1">
            <a:spLocks noGrp="1"/>
          </p:cNvSpPr>
          <p:nvPr>
            <p:ph type="title"/>
          </p:nvPr>
        </p:nvSpPr>
        <p:spPr>
          <a:xfrm>
            <a:off x="428739" y="388912"/>
            <a:ext cx="9372311"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de-DE" dirty="0"/>
              <a:t>Der empfohlene Pfad zur Multi-Faktor-Authentifizierung </a:t>
            </a:r>
          </a:p>
        </p:txBody>
      </p:sp>
      <p:sp>
        <p:nvSpPr>
          <p:cNvPr id="1397" name="Google Shape;1397;p172"/>
          <p:cNvSpPr/>
          <p:nvPr/>
        </p:nvSpPr>
        <p:spPr>
          <a:xfrm>
            <a:off x="348576" y="3169167"/>
            <a:ext cx="3672600" cy="2480400"/>
          </a:xfrm>
          <a:prstGeom prst="rect">
            <a:avLst/>
          </a:prstGeom>
          <a:noFill/>
          <a:ln>
            <a:noFill/>
          </a:ln>
        </p:spPr>
        <p:txBody>
          <a:bodyPr spcFirstLastPara="1" wrap="square" lIns="121875" tIns="60925" rIns="121875" bIns="60925" anchor="t" anchorCtr="0">
            <a:noAutofit/>
          </a:bodyPr>
          <a:lstStyle/>
          <a:p>
            <a:pPr marL="0" marR="0" lvl="0" indent="0" algn="ctr" rtl="0">
              <a:spcBef>
                <a:spcPts val="0"/>
              </a:spcBef>
              <a:spcAft>
                <a:spcPts val="0"/>
              </a:spcAft>
              <a:buNone/>
            </a:pPr>
            <a:r>
              <a:rPr lang="de-DE" sz="2100" b="1" u="sng" dirty="0">
                <a:solidFill>
                  <a:schemeClr val="dk1"/>
                </a:solidFill>
                <a:latin typeface="Salesforce Sans"/>
                <a:ea typeface="Salesforce Sans"/>
                <a:cs typeface="Salesforce Sans"/>
                <a:sym typeface="Salesforce Sans"/>
              </a:rPr>
              <a:t>Vorbereiten</a:t>
            </a:r>
          </a:p>
          <a:p>
            <a:pPr marL="0" marR="0" lvl="0" indent="0" algn="ctr" rtl="0">
              <a:spcBef>
                <a:spcPts val="300"/>
              </a:spcBef>
              <a:spcAft>
                <a:spcPts val="0"/>
              </a:spcAft>
              <a:buNone/>
            </a:pPr>
            <a:endParaRPr sz="1500" dirty="0">
              <a:solidFill>
                <a:srgbClr val="59575C"/>
              </a:solidFill>
              <a:latin typeface="Salesforce Sans"/>
              <a:ea typeface="Salesforce Sans"/>
              <a:cs typeface="Salesforce Sans"/>
              <a:sym typeface="Salesforce Sans"/>
            </a:endParaRPr>
          </a:p>
          <a:p>
            <a:pPr marL="0" lvl="0" indent="0" algn="ctr" rtl="0">
              <a:spcBef>
                <a:spcPts val="0"/>
              </a:spcBef>
              <a:spcAft>
                <a:spcPts val="0"/>
              </a:spcAft>
              <a:buSzPts val="2000"/>
              <a:buNone/>
            </a:pPr>
            <a:r>
              <a:rPr lang="de-DE" dirty="0">
                <a:solidFill>
                  <a:srgbClr val="205CA0"/>
                </a:solidFill>
                <a:latin typeface="Salesforce Sans"/>
                <a:ea typeface="Salesforce Sans"/>
                <a:cs typeface="Salesforce Sans"/>
                <a:sym typeface="Salesforce Sans"/>
              </a:rPr>
              <a:t>Auswerten der Geschäfts- und Benutzeranforderungen</a:t>
            </a:r>
          </a:p>
          <a:p>
            <a:pPr marL="0" lvl="0" indent="0" algn="ctr" rtl="0">
              <a:spcBef>
                <a:spcPts val="1100"/>
              </a:spcBef>
              <a:spcAft>
                <a:spcPts val="0"/>
              </a:spcAft>
              <a:buSzPts val="2000"/>
              <a:buNone/>
            </a:pPr>
            <a:r>
              <a:rPr lang="de-DE" dirty="0">
                <a:solidFill>
                  <a:srgbClr val="205CA0"/>
                </a:solidFill>
                <a:latin typeface="Salesforce Sans"/>
                <a:ea typeface="Salesforce Sans"/>
                <a:cs typeface="Salesforce Sans"/>
                <a:sym typeface="Salesforce Sans"/>
              </a:rPr>
              <a:t>Erfassen der Benutzer, Rollen</a:t>
            </a:r>
            <a:br>
              <a:rPr lang="de-DE" dirty="0">
                <a:solidFill>
                  <a:srgbClr val="205CA0"/>
                </a:solidFill>
                <a:latin typeface="Salesforce Sans"/>
                <a:ea typeface="Salesforce Sans"/>
                <a:cs typeface="Salesforce Sans"/>
                <a:sym typeface="Salesforce Sans"/>
              </a:rPr>
            </a:br>
            <a:r>
              <a:rPr lang="de-DE" dirty="0">
                <a:solidFill>
                  <a:srgbClr val="205CA0"/>
                </a:solidFill>
                <a:latin typeface="Salesforce Sans"/>
                <a:ea typeface="Salesforce Sans"/>
                <a:cs typeface="Salesforce Sans"/>
                <a:sym typeface="Salesforce Sans"/>
              </a:rPr>
              <a:t>und Berechtigungen</a:t>
            </a:r>
          </a:p>
          <a:p>
            <a:pPr marL="0" lvl="0" indent="0" algn="ctr" rtl="0">
              <a:spcBef>
                <a:spcPts val="1100"/>
              </a:spcBef>
              <a:spcAft>
                <a:spcPts val="1100"/>
              </a:spcAft>
              <a:buSzPts val="2000"/>
              <a:buNone/>
            </a:pPr>
            <a:r>
              <a:rPr lang="de-DE" dirty="0">
                <a:solidFill>
                  <a:srgbClr val="205CA0"/>
                </a:solidFill>
                <a:latin typeface="Salesforce Sans"/>
                <a:ea typeface="Salesforce Sans"/>
                <a:cs typeface="Salesforce Sans"/>
                <a:sym typeface="Salesforce Sans"/>
              </a:rPr>
              <a:t>Planen der Einführungs-, Änderungsverwaltungs- und Supportstrategien</a:t>
            </a:r>
          </a:p>
        </p:txBody>
      </p:sp>
      <p:sp>
        <p:nvSpPr>
          <p:cNvPr id="1398" name="Google Shape;1398;p172"/>
          <p:cNvSpPr/>
          <p:nvPr/>
        </p:nvSpPr>
        <p:spPr>
          <a:xfrm>
            <a:off x="4021176" y="3759133"/>
            <a:ext cx="3944416" cy="2708400"/>
          </a:xfrm>
          <a:prstGeom prst="rect">
            <a:avLst/>
          </a:prstGeom>
          <a:noFill/>
          <a:ln>
            <a:noFill/>
          </a:ln>
        </p:spPr>
        <p:txBody>
          <a:bodyPr spcFirstLastPara="1" wrap="square" lIns="121875" tIns="60925" rIns="121875" bIns="60925" anchor="t" anchorCtr="0">
            <a:noAutofit/>
          </a:bodyPr>
          <a:lstStyle/>
          <a:p>
            <a:pPr marL="0" marR="0" lvl="0" indent="0" algn="ctr" rtl="0">
              <a:spcBef>
                <a:spcPts val="0"/>
              </a:spcBef>
              <a:spcAft>
                <a:spcPts val="0"/>
              </a:spcAft>
              <a:buNone/>
            </a:pPr>
            <a:r>
              <a:rPr lang="de-DE" sz="2100" b="1" u="sng" dirty="0">
                <a:solidFill>
                  <a:schemeClr val="dk1"/>
                </a:solidFill>
                <a:latin typeface="Salesforce Sans"/>
                <a:ea typeface="Salesforce Sans"/>
                <a:cs typeface="Salesforce Sans"/>
                <a:sym typeface="Salesforce Sans"/>
              </a:rPr>
              <a:t>Einführen</a:t>
            </a:r>
          </a:p>
          <a:p>
            <a:pPr marL="0" marR="0" lvl="0" indent="0" algn="ctr" rtl="0">
              <a:spcBef>
                <a:spcPts val="300"/>
              </a:spcBef>
              <a:spcAft>
                <a:spcPts val="0"/>
              </a:spcAft>
              <a:buNone/>
            </a:pPr>
            <a:endParaRPr sz="1500" dirty="0">
              <a:solidFill>
                <a:srgbClr val="59575C"/>
              </a:solidFill>
              <a:latin typeface="Salesforce Sans"/>
              <a:ea typeface="Salesforce Sans"/>
              <a:cs typeface="Salesforce Sans"/>
              <a:sym typeface="Salesforce Sans"/>
            </a:endParaRPr>
          </a:p>
          <a:p>
            <a:pPr marL="0" marR="0" lvl="0" indent="0" algn="ctr" rtl="0">
              <a:spcBef>
                <a:spcPts val="0"/>
              </a:spcBef>
              <a:spcAft>
                <a:spcPts val="0"/>
              </a:spcAft>
              <a:buNone/>
            </a:pPr>
            <a:r>
              <a:rPr lang="de-DE" dirty="0">
                <a:solidFill>
                  <a:srgbClr val="205CA0"/>
                </a:solidFill>
                <a:latin typeface="Salesforce Sans"/>
                <a:ea typeface="Salesforce Sans"/>
                <a:cs typeface="Salesforce Sans"/>
                <a:sym typeface="Salesforce Sans"/>
              </a:rPr>
              <a:t>Starten der Aktivitäten zur Änderungsverwaltung</a:t>
            </a:r>
          </a:p>
          <a:p>
            <a:pPr marL="0" marR="0" lvl="0" indent="0" algn="ctr" rtl="0">
              <a:spcBef>
                <a:spcPts val="1100"/>
              </a:spcBef>
              <a:spcAft>
                <a:spcPts val="0"/>
              </a:spcAft>
              <a:buNone/>
            </a:pPr>
            <a:r>
              <a:rPr lang="de-DE" dirty="0">
                <a:solidFill>
                  <a:srgbClr val="205CA0"/>
                </a:solidFill>
                <a:latin typeface="Salesforce Sans"/>
                <a:ea typeface="Salesforce Sans"/>
                <a:cs typeface="Salesforce Sans"/>
                <a:sym typeface="Salesforce Sans"/>
              </a:rPr>
              <a:t>Verteilen der Überprüfungsmethoden</a:t>
            </a:r>
            <a:br>
              <a:rPr lang="de-DE" dirty="0">
                <a:solidFill>
                  <a:srgbClr val="205CA0"/>
                </a:solidFill>
                <a:latin typeface="Salesforce Sans"/>
                <a:ea typeface="Salesforce Sans"/>
                <a:cs typeface="Salesforce Sans"/>
                <a:sym typeface="Salesforce Sans"/>
              </a:rPr>
            </a:br>
            <a:r>
              <a:rPr lang="de-DE" dirty="0">
                <a:solidFill>
                  <a:srgbClr val="205CA0"/>
                </a:solidFill>
                <a:latin typeface="Salesforce Sans"/>
                <a:ea typeface="Salesforce Sans"/>
                <a:cs typeface="Salesforce Sans"/>
                <a:sym typeface="Salesforce Sans"/>
              </a:rPr>
              <a:t>an die Benutzer</a:t>
            </a:r>
          </a:p>
          <a:p>
            <a:pPr marL="0" lvl="0" indent="0" algn="ctr" rtl="0">
              <a:spcBef>
                <a:spcPts val="1100"/>
              </a:spcBef>
              <a:spcAft>
                <a:spcPts val="0"/>
              </a:spcAft>
              <a:buSzPts val="2000"/>
              <a:buNone/>
            </a:pPr>
            <a:r>
              <a:rPr lang="de-DE" dirty="0">
                <a:solidFill>
                  <a:srgbClr val="205CA0"/>
                </a:solidFill>
                <a:latin typeface="Salesforce Sans"/>
                <a:ea typeface="Salesforce Sans"/>
                <a:cs typeface="Salesforce Sans"/>
                <a:sym typeface="Salesforce Sans"/>
              </a:rPr>
              <a:t>Aktivieren von MFA</a:t>
            </a:r>
          </a:p>
          <a:p>
            <a:pPr marL="0" lvl="0" indent="0" algn="ctr" rtl="0">
              <a:spcBef>
                <a:spcPts val="1100"/>
              </a:spcBef>
              <a:spcAft>
                <a:spcPts val="0"/>
              </a:spcAft>
              <a:buSzPts val="2000"/>
              <a:buNone/>
            </a:pPr>
            <a:r>
              <a:rPr lang="de-DE" dirty="0">
                <a:solidFill>
                  <a:srgbClr val="205CA0"/>
                </a:solidFill>
                <a:latin typeface="Salesforce Sans"/>
                <a:ea typeface="Salesforce Sans"/>
                <a:cs typeface="Salesforce Sans"/>
                <a:sym typeface="Salesforce Sans"/>
              </a:rPr>
              <a:t>Hilfe für Benutzer beim Registrieren und Anmelden mit einer Überprüfungsmethode</a:t>
            </a:r>
            <a:endParaRPr sz="1900" dirty="0">
              <a:solidFill>
                <a:srgbClr val="59575C"/>
              </a:solidFill>
              <a:latin typeface="Salesforce Sans"/>
              <a:ea typeface="Salesforce Sans"/>
              <a:cs typeface="Salesforce Sans"/>
              <a:sym typeface="Salesforce Sans"/>
            </a:endParaRPr>
          </a:p>
        </p:txBody>
      </p:sp>
      <p:sp>
        <p:nvSpPr>
          <p:cNvPr id="1399" name="Google Shape;1399;p172"/>
          <p:cNvSpPr/>
          <p:nvPr/>
        </p:nvSpPr>
        <p:spPr>
          <a:xfrm>
            <a:off x="7965592" y="2242000"/>
            <a:ext cx="3589800" cy="2805600"/>
          </a:xfrm>
          <a:prstGeom prst="rect">
            <a:avLst/>
          </a:prstGeom>
          <a:noFill/>
          <a:ln>
            <a:noFill/>
          </a:ln>
        </p:spPr>
        <p:txBody>
          <a:bodyPr spcFirstLastPara="1" wrap="square" lIns="121875" tIns="60925" rIns="121875" bIns="60925" anchor="t" anchorCtr="0">
            <a:noAutofit/>
          </a:bodyPr>
          <a:lstStyle/>
          <a:p>
            <a:pPr marL="0" marR="0" lvl="0" indent="0" algn="ctr" rtl="0">
              <a:spcBef>
                <a:spcPts val="0"/>
              </a:spcBef>
              <a:spcAft>
                <a:spcPts val="0"/>
              </a:spcAft>
              <a:buNone/>
            </a:pPr>
            <a:r>
              <a:rPr lang="de-DE" sz="2100" b="1" u="sng" dirty="0">
                <a:solidFill>
                  <a:schemeClr val="dk1"/>
                </a:solidFill>
                <a:latin typeface="Salesforce Sans"/>
                <a:ea typeface="Salesforce Sans"/>
                <a:cs typeface="Salesforce Sans"/>
                <a:sym typeface="Salesforce Sans"/>
              </a:rPr>
              <a:t>Verwalten</a:t>
            </a:r>
          </a:p>
          <a:p>
            <a:pPr marL="0" marR="0" lvl="0" indent="0" algn="ctr" rtl="0">
              <a:spcBef>
                <a:spcPts val="300"/>
              </a:spcBef>
              <a:spcAft>
                <a:spcPts val="0"/>
              </a:spcAft>
              <a:buNone/>
            </a:pPr>
            <a:endParaRPr sz="1500" dirty="0">
              <a:solidFill>
                <a:srgbClr val="59575C"/>
              </a:solidFill>
              <a:latin typeface="Salesforce Sans"/>
              <a:ea typeface="Salesforce Sans"/>
              <a:cs typeface="Salesforce Sans"/>
              <a:sym typeface="Salesforce Sans"/>
            </a:endParaRPr>
          </a:p>
          <a:p>
            <a:pPr marL="0" marR="0" lvl="0" indent="0" algn="ctr" rtl="0">
              <a:spcBef>
                <a:spcPts val="0"/>
              </a:spcBef>
              <a:spcAft>
                <a:spcPts val="0"/>
              </a:spcAft>
              <a:buNone/>
            </a:pPr>
            <a:r>
              <a:rPr lang="de-DE" dirty="0">
                <a:solidFill>
                  <a:srgbClr val="205CA0"/>
                </a:solidFill>
                <a:latin typeface="Salesforce Sans"/>
                <a:ea typeface="Salesforce Sans"/>
                <a:cs typeface="Salesforce Sans"/>
                <a:sym typeface="Salesforce Sans"/>
              </a:rPr>
              <a:t>Sammeln von Feedback und Überwachen der Akzeptanzmetriken</a:t>
            </a:r>
          </a:p>
          <a:p>
            <a:pPr marL="0" marR="0" lvl="0" indent="0" algn="ctr" rtl="0">
              <a:spcBef>
                <a:spcPts val="1100"/>
              </a:spcBef>
              <a:spcAft>
                <a:spcPts val="0"/>
              </a:spcAft>
              <a:buNone/>
            </a:pPr>
            <a:r>
              <a:rPr lang="de-DE" dirty="0">
                <a:solidFill>
                  <a:srgbClr val="205CA0"/>
                </a:solidFill>
                <a:latin typeface="Salesforce Sans"/>
                <a:ea typeface="Salesforce Sans"/>
                <a:cs typeface="Salesforce Sans"/>
                <a:sym typeface="Salesforce Sans"/>
              </a:rPr>
              <a:t>Behebung von Problemen und Unterstützung der Benutzer</a:t>
            </a:r>
          </a:p>
          <a:p>
            <a:pPr marL="0" lvl="0" indent="0" algn="ctr" rtl="0">
              <a:spcBef>
                <a:spcPts val="1100"/>
              </a:spcBef>
              <a:spcAft>
                <a:spcPts val="0"/>
              </a:spcAft>
              <a:buSzPts val="2000"/>
              <a:buNone/>
            </a:pPr>
            <a:r>
              <a:rPr lang="de-DE" dirty="0">
                <a:solidFill>
                  <a:srgbClr val="205CA0"/>
                </a:solidFill>
                <a:latin typeface="Salesforce Sans"/>
                <a:ea typeface="Salesforce Sans"/>
                <a:cs typeface="Salesforce Sans"/>
                <a:sym typeface="Salesforce Sans"/>
              </a:rPr>
              <a:t>Optimieren der allgemeinen Sicherheitsstrategie</a:t>
            </a:r>
          </a:p>
          <a:p>
            <a:pPr marL="0" marR="0" lvl="0" indent="0" algn="ctr" rtl="0">
              <a:spcBef>
                <a:spcPts val="1100"/>
              </a:spcBef>
              <a:spcAft>
                <a:spcPts val="700"/>
              </a:spcAft>
              <a:buNone/>
            </a:pPr>
            <a:endParaRPr sz="1600" dirty="0">
              <a:solidFill>
                <a:srgbClr val="59575C"/>
              </a:solidFill>
              <a:latin typeface="Salesforce Sans"/>
              <a:ea typeface="Salesforce Sans"/>
              <a:cs typeface="Salesforce Sans"/>
              <a:sym typeface="Salesforce Sans"/>
            </a:endParaRPr>
          </a:p>
        </p:txBody>
      </p:sp>
      <p:grpSp>
        <p:nvGrpSpPr>
          <p:cNvPr id="1400" name="Google Shape;1400;p172"/>
          <p:cNvGrpSpPr/>
          <p:nvPr/>
        </p:nvGrpSpPr>
        <p:grpSpPr>
          <a:xfrm>
            <a:off x="1582842" y="1085684"/>
            <a:ext cx="1286878" cy="1558717"/>
            <a:chOff x="1187428" y="1195293"/>
            <a:chExt cx="965400" cy="1169067"/>
          </a:xfrm>
        </p:grpSpPr>
        <p:sp>
          <p:nvSpPr>
            <p:cNvPr id="1401" name="Google Shape;1401;p172"/>
            <p:cNvSpPr/>
            <p:nvPr/>
          </p:nvSpPr>
          <p:spPr>
            <a:xfrm rot="8100000">
              <a:off x="1328808" y="1336673"/>
              <a:ext cx="682641" cy="682641"/>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sp>
          <p:nvSpPr>
            <p:cNvPr id="1402" name="Google Shape;1402;p172"/>
            <p:cNvSpPr/>
            <p:nvPr/>
          </p:nvSpPr>
          <p:spPr>
            <a:xfrm>
              <a:off x="1378272" y="1389783"/>
              <a:ext cx="583500" cy="583500"/>
            </a:xfrm>
            <a:prstGeom prst="ellipse">
              <a:avLst/>
            </a:prstGeom>
            <a:solidFill>
              <a:srgbClr val="FFFFFF"/>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00"/>
            </a:p>
          </p:txBody>
        </p:sp>
        <p:sp>
          <p:nvSpPr>
            <p:cNvPr id="1403" name="Google Shape;1403;p172"/>
            <p:cNvSpPr/>
            <p:nvPr/>
          </p:nvSpPr>
          <p:spPr>
            <a:xfrm>
              <a:off x="1599315" y="2261460"/>
              <a:ext cx="102900" cy="102900"/>
            </a:xfrm>
            <a:prstGeom prst="ellipse">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grpSp>
      <p:grpSp>
        <p:nvGrpSpPr>
          <p:cNvPr id="1404" name="Google Shape;1404;p172"/>
          <p:cNvGrpSpPr/>
          <p:nvPr/>
        </p:nvGrpSpPr>
        <p:grpSpPr>
          <a:xfrm>
            <a:off x="5372139" y="2074633"/>
            <a:ext cx="1286878" cy="1545314"/>
            <a:chOff x="4030112" y="1860822"/>
            <a:chExt cx="965400" cy="1159014"/>
          </a:xfrm>
        </p:grpSpPr>
        <p:sp>
          <p:nvSpPr>
            <p:cNvPr id="1405" name="Google Shape;1405;p172"/>
            <p:cNvSpPr/>
            <p:nvPr/>
          </p:nvSpPr>
          <p:spPr>
            <a:xfrm rot="8100000">
              <a:off x="4171492" y="2002201"/>
              <a:ext cx="682641" cy="682641"/>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sp>
          <p:nvSpPr>
            <p:cNvPr id="1406" name="Google Shape;1406;p172"/>
            <p:cNvSpPr/>
            <p:nvPr/>
          </p:nvSpPr>
          <p:spPr>
            <a:xfrm>
              <a:off x="4220956" y="2055312"/>
              <a:ext cx="583500" cy="583500"/>
            </a:xfrm>
            <a:prstGeom prst="ellipse">
              <a:avLst/>
            </a:prstGeom>
            <a:solidFill>
              <a:srgbClr val="FFFFFF"/>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00"/>
            </a:p>
          </p:txBody>
        </p:sp>
        <p:sp>
          <p:nvSpPr>
            <p:cNvPr id="1407" name="Google Shape;1407;p172"/>
            <p:cNvSpPr/>
            <p:nvPr/>
          </p:nvSpPr>
          <p:spPr>
            <a:xfrm>
              <a:off x="4461249" y="2916936"/>
              <a:ext cx="102900" cy="102900"/>
            </a:xfrm>
            <a:prstGeom prst="ellipse">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grpSp>
      <p:grpSp>
        <p:nvGrpSpPr>
          <p:cNvPr id="1408" name="Google Shape;1408;p172"/>
          <p:cNvGrpSpPr/>
          <p:nvPr/>
        </p:nvGrpSpPr>
        <p:grpSpPr>
          <a:xfrm>
            <a:off x="8932252" y="286121"/>
            <a:ext cx="1286878" cy="1525996"/>
            <a:chOff x="6700864" y="443202"/>
            <a:chExt cx="965400" cy="1144525"/>
          </a:xfrm>
        </p:grpSpPr>
        <p:sp>
          <p:nvSpPr>
            <p:cNvPr id="1409" name="Google Shape;1409;p172"/>
            <p:cNvSpPr/>
            <p:nvPr/>
          </p:nvSpPr>
          <p:spPr>
            <a:xfrm rot="8100000">
              <a:off x="6842243" y="584582"/>
              <a:ext cx="682641" cy="682641"/>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sp>
          <p:nvSpPr>
            <p:cNvPr id="1410" name="Google Shape;1410;p172"/>
            <p:cNvSpPr/>
            <p:nvPr/>
          </p:nvSpPr>
          <p:spPr>
            <a:xfrm>
              <a:off x="6891708" y="637692"/>
              <a:ext cx="583500" cy="583500"/>
            </a:xfrm>
            <a:prstGeom prst="ellipse">
              <a:avLst/>
            </a:prstGeom>
            <a:solidFill>
              <a:srgbClr val="FFFFFF"/>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00"/>
            </a:p>
          </p:txBody>
        </p:sp>
        <p:sp>
          <p:nvSpPr>
            <p:cNvPr id="1411" name="Google Shape;1411;p172"/>
            <p:cNvSpPr/>
            <p:nvPr/>
          </p:nvSpPr>
          <p:spPr>
            <a:xfrm>
              <a:off x="7135708" y="1484827"/>
              <a:ext cx="102900" cy="102900"/>
            </a:xfrm>
            <a:prstGeom prst="ellipse">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grpSp>
      <p:grpSp>
        <p:nvGrpSpPr>
          <p:cNvPr id="1412" name="Google Shape;1412;p172"/>
          <p:cNvGrpSpPr/>
          <p:nvPr/>
        </p:nvGrpSpPr>
        <p:grpSpPr>
          <a:xfrm>
            <a:off x="1991142" y="1517193"/>
            <a:ext cx="469596" cy="456096"/>
            <a:chOff x="11012327" y="2936518"/>
            <a:chExt cx="320675" cy="320675"/>
          </a:xfrm>
        </p:grpSpPr>
        <p:sp>
          <p:nvSpPr>
            <p:cNvPr id="1413" name="Google Shape;1413;p172"/>
            <p:cNvSpPr/>
            <p:nvPr/>
          </p:nvSpPr>
          <p:spPr>
            <a:xfrm>
              <a:off x="11012327" y="2936518"/>
              <a:ext cx="298451" cy="300038"/>
            </a:xfrm>
            <a:custGeom>
              <a:avLst/>
              <a:gdLst/>
              <a:ahLst/>
              <a:cxnLst/>
              <a:rect l="l" t="t" r="r" b="b"/>
              <a:pathLst>
                <a:path w="828" h="833" extrusionOk="0">
                  <a:moveTo>
                    <a:pt x="281" y="832"/>
                  </a:moveTo>
                  <a:cubicBezTo>
                    <a:pt x="278" y="832"/>
                    <a:pt x="275" y="830"/>
                    <a:pt x="272" y="829"/>
                  </a:cubicBezTo>
                  <a:lnTo>
                    <a:pt x="5" y="651"/>
                  </a:lnTo>
                  <a:cubicBezTo>
                    <a:pt x="1" y="648"/>
                    <a:pt x="0" y="643"/>
                    <a:pt x="0" y="639"/>
                  </a:cubicBezTo>
                  <a:lnTo>
                    <a:pt x="0" y="16"/>
                  </a:lnTo>
                  <a:cubicBezTo>
                    <a:pt x="0" y="10"/>
                    <a:pt x="3" y="6"/>
                    <a:pt x="7" y="3"/>
                  </a:cubicBezTo>
                  <a:cubicBezTo>
                    <a:pt x="11" y="0"/>
                    <a:pt x="17" y="0"/>
                    <a:pt x="22" y="3"/>
                  </a:cubicBezTo>
                  <a:lnTo>
                    <a:pt x="280" y="175"/>
                  </a:lnTo>
                  <a:lnTo>
                    <a:pt x="538" y="3"/>
                  </a:lnTo>
                  <a:cubicBezTo>
                    <a:pt x="542" y="0"/>
                    <a:pt x="549" y="0"/>
                    <a:pt x="554" y="3"/>
                  </a:cubicBezTo>
                  <a:lnTo>
                    <a:pt x="821" y="181"/>
                  </a:lnTo>
                  <a:cubicBezTo>
                    <a:pt x="825" y="184"/>
                    <a:pt x="827" y="188"/>
                    <a:pt x="827" y="193"/>
                  </a:cubicBezTo>
                  <a:lnTo>
                    <a:pt x="827" y="385"/>
                  </a:lnTo>
                  <a:cubicBezTo>
                    <a:pt x="827" y="394"/>
                    <a:pt x="821" y="400"/>
                    <a:pt x="812" y="400"/>
                  </a:cubicBezTo>
                  <a:cubicBezTo>
                    <a:pt x="803" y="400"/>
                    <a:pt x="797" y="394"/>
                    <a:pt x="797" y="385"/>
                  </a:cubicBezTo>
                  <a:lnTo>
                    <a:pt x="797" y="200"/>
                  </a:lnTo>
                  <a:lnTo>
                    <a:pt x="545" y="33"/>
                  </a:lnTo>
                  <a:lnTo>
                    <a:pt x="287" y="205"/>
                  </a:lnTo>
                  <a:cubicBezTo>
                    <a:pt x="283" y="208"/>
                    <a:pt x="275" y="208"/>
                    <a:pt x="271" y="205"/>
                  </a:cubicBezTo>
                  <a:lnTo>
                    <a:pt x="28" y="42"/>
                  </a:lnTo>
                  <a:lnTo>
                    <a:pt x="28" y="628"/>
                  </a:lnTo>
                  <a:lnTo>
                    <a:pt x="280" y="796"/>
                  </a:lnTo>
                  <a:lnTo>
                    <a:pt x="493" y="654"/>
                  </a:lnTo>
                  <a:cubicBezTo>
                    <a:pt x="501" y="649"/>
                    <a:pt x="509" y="651"/>
                    <a:pt x="514" y="658"/>
                  </a:cubicBezTo>
                  <a:cubicBezTo>
                    <a:pt x="518" y="666"/>
                    <a:pt x="517" y="674"/>
                    <a:pt x="509" y="679"/>
                  </a:cubicBezTo>
                  <a:lnTo>
                    <a:pt x="287" y="827"/>
                  </a:lnTo>
                  <a:cubicBezTo>
                    <a:pt x="286" y="832"/>
                    <a:pt x="284" y="832"/>
                    <a:pt x="281" y="832"/>
                  </a:cubicBezTo>
                </a:path>
              </a:pathLst>
            </a:custGeom>
            <a:solidFill>
              <a:srgbClr val="205CA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Salesforce Sans"/>
                <a:ea typeface="Salesforce Sans"/>
                <a:cs typeface="Salesforce Sans"/>
                <a:sym typeface="Salesforce Sans"/>
              </a:endParaRPr>
            </a:p>
          </p:txBody>
        </p:sp>
        <p:sp>
          <p:nvSpPr>
            <p:cNvPr id="1414" name="Google Shape;1414;p172"/>
            <p:cNvSpPr/>
            <p:nvPr/>
          </p:nvSpPr>
          <p:spPr>
            <a:xfrm>
              <a:off x="11109165" y="3000018"/>
              <a:ext cx="11112" cy="234949"/>
            </a:xfrm>
            <a:custGeom>
              <a:avLst/>
              <a:gdLst/>
              <a:ahLst/>
              <a:cxnLst/>
              <a:rect l="l" t="t" r="r" b="b"/>
              <a:pathLst>
                <a:path w="31" h="654" extrusionOk="0">
                  <a:moveTo>
                    <a:pt x="15" y="653"/>
                  </a:moveTo>
                  <a:cubicBezTo>
                    <a:pt x="6" y="653"/>
                    <a:pt x="0" y="647"/>
                    <a:pt x="0" y="638"/>
                  </a:cubicBezTo>
                  <a:lnTo>
                    <a:pt x="0" y="15"/>
                  </a:lnTo>
                  <a:cubicBezTo>
                    <a:pt x="0" y="6"/>
                    <a:pt x="6" y="0"/>
                    <a:pt x="15" y="0"/>
                  </a:cubicBezTo>
                  <a:cubicBezTo>
                    <a:pt x="24" y="0"/>
                    <a:pt x="30" y="6"/>
                    <a:pt x="30" y="15"/>
                  </a:cubicBezTo>
                  <a:lnTo>
                    <a:pt x="30" y="638"/>
                  </a:lnTo>
                  <a:cubicBezTo>
                    <a:pt x="30" y="647"/>
                    <a:pt x="23" y="653"/>
                    <a:pt x="15" y="653"/>
                  </a:cubicBezTo>
                </a:path>
              </a:pathLst>
            </a:custGeom>
            <a:solidFill>
              <a:srgbClr val="205CA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Salesforce Sans"/>
                <a:ea typeface="Salesforce Sans"/>
                <a:cs typeface="Salesforce Sans"/>
                <a:sym typeface="Salesforce Sans"/>
              </a:endParaRPr>
            </a:p>
          </p:txBody>
        </p:sp>
        <p:sp>
          <p:nvSpPr>
            <p:cNvPr id="1415" name="Google Shape;1415;p172"/>
            <p:cNvSpPr/>
            <p:nvPr/>
          </p:nvSpPr>
          <p:spPr>
            <a:xfrm>
              <a:off x="11204415" y="2936518"/>
              <a:ext cx="11112" cy="144463"/>
            </a:xfrm>
            <a:custGeom>
              <a:avLst/>
              <a:gdLst/>
              <a:ahLst/>
              <a:cxnLst/>
              <a:rect l="l" t="t" r="r" b="b"/>
              <a:pathLst>
                <a:path w="31" h="401" extrusionOk="0">
                  <a:moveTo>
                    <a:pt x="15" y="400"/>
                  </a:moveTo>
                  <a:cubicBezTo>
                    <a:pt x="6" y="400"/>
                    <a:pt x="0" y="394"/>
                    <a:pt x="0" y="385"/>
                  </a:cubicBezTo>
                  <a:lnTo>
                    <a:pt x="0" y="14"/>
                  </a:lnTo>
                  <a:cubicBezTo>
                    <a:pt x="0" y="5"/>
                    <a:pt x="6" y="0"/>
                    <a:pt x="15" y="0"/>
                  </a:cubicBezTo>
                  <a:cubicBezTo>
                    <a:pt x="24" y="0"/>
                    <a:pt x="30" y="5"/>
                    <a:pt x="30" y="14"/>
                  </a:cubicBezTo>
                  <a:lnTo>
                    <a:pt x="30" y="385"/>
                  </a:lnTo>
                  <a:cubicBezTo>
                    <a:pt x="30" y="394"/>
                    <a:pt x="22" y="400"/>
                    <a:pt x="15" y="400"/>
                  </a:cubicBezTo>
                </a:path>
              </a:pathLst>
            </a:custGeom>
            <a:solidFill>
              <a:srgbClr val="205CA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Salesforce Sans"/>
                <a:ea typeface="Salesforce Sans"/>
                <a:cs typeface="Salesforce Sans"/>
                <a:sym typeface="Salesforce Sans"/>
              </a:endParaRPr>
            </a:p>
          </p:txBody>
        </p:sp>
        <p:sp>
          <p:nvSpPr>
            <p:cNvPr id="1416" name="Google Shape;1416;p172"/>
            <p:cNvSpPr/>
            <p:nvPr/>
          </p:nvSpPr>
          <p:spPr>
            <a:xfrm>
              <a:off x="11244579" y="3125908"/>
              <a:ext cx="59372" cy="59372"/>
            </a:xfrm>
            <a:custGeom>
              <a:avLst/>
              <a:gdLst/>
              <a:ahLst/>
              <a:cxnLst/>
              <a:rect l="l" t="t" r="r" b="b"/>
              <a:pathLst>
                <a:path w="149" h="149" extrusionOk="0">
                  <a:moveTo>
                    <a:pt x="74" y="148"/>
                  </a:moveTo>
                  <a:cubicBezTo>
                    <a:pt x="32" y="148"/>
                    <a:pt x="0" y="115"/>
                    <a:pt x="0" y="74"/>
                  </a:cubicBezTo>
                  <a:cubicBezTo>
                    <a:pt x="0" y="32"/>
                    <a:pt x="33" y="0"/>
                    <a:pt x="74" y="0"/>
                  </a:cubicBezTo>
                  <a:cubicBezTo>
                    <a:pt x="116" y="0"/>
                    <a:pt x="148" y="32"/>
                    <a:pt x="148" y="74"/>
                  </a:cubicBezTo>
                  <a:cubicBezTo>
                    <a:pt x="148" y="115"/>
                    <a:pt x="114" y="148"/>
                    <a:pt x="74" y="148"/>
                  </a:cubicBezTo>
                  <a:close/>
                  <a:moveTo>
                    <a:pt x="74" y="30"/>
                  </a:moveTo>
                  <a:cubicBezTo>
                    <a:pt x="49" y="30"/>
                    <a:pt x="29" y="49"/>
                    <a:pt x="29" y="74"/>
                  </a:cubicBezTo>
                  <a:cubicBezTo>
                    <a:pt x="29" y="99"/>
                    <a:pt x="49" y="119"/>
                    <a:pt x="74" y="119"/>
                  </a:cubicBezTo>
                  <a:cubicBezTo>
                    <a:pt x="99" y="119"/>
                    <a:pt x="118" y="99"/>
                    <a:pt x="118" y="74"/>
                  </a:cubicBezTo>
                  <a:cubicBezTo>
                    <a:pt x="118" y="49"/>
                    <a:pt x="98" y="30"/>
                    <a:pt x="74" y="30"/>
                  </a:cubicBezTo>
                  <a:close/>
                </a:path>
              </a:pathLst>
            </a:custGeom>
            <a:solidFill>
              <a:srgbClr val="205CA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Salesforce Sans"/>
                <a:ea typeface="Salesforce Sans"/>
                <a:cs typeface="Salesforce Sans"/>
                <a:sym typeface="Salesforce Sans"/>
              </a:endParaRPr>
            </a:p>
          </p:txBody>
        </p:sp>
        <p:sp>
          <p:nvSpPr>
            <p:cNvPr id="1417" name="Google Shape;1417;p172"/>
            <p:cNvSpPr/>
            <p:nvPr/>
          </p:nvSpPr>
          <p:spPr>
            <a:xfrm>
              <a:off x="11215527" y="3096856"/>
              <a:ext cx="117475" cy="160337"/>
            </a:xfrm>
            <a:custGeom>
              <a:avLst/>
              <a:gdLst/>
              <a:ahLst/>
              <a:cxnLst/>
              <a:rect l="l" t="t" r="r" b="b"/>
              <a:pathLst>
                <a:path w="327" h="446" extrusionOk="0">
                  <a:moveTo>
                    <a:pt x="163" y="445"/>
                  </a:moveTo>
                  <a:cubicBezTo>
                    <a:pt x="158" y="445"/>
                    <a:pt x="154" y="443"/>
                    <a:pt x="151" y="439"/>
                  </a:cubicBezTo>
                  <a:cubicBezTo>
                    <a:pt x="145" y="431"/>
                    <a:pt x="0" y="249"/>
                    <a:pt x="0" y="163"/>
                  </a:cubicBezTo>
                  <a:cubicBezTo>
                    <a:pt x="0" y="73"/>
                    <a:pt x="72" y="0"/>
                    <a:pt x="163" y="0"/>
                  </a:cubicBezTo>
                  <a:cubicBezTo>
                    <a:pt x="255" y="0"/>
                    <a:pt x="326" y="71"/>
                    <a:pt x="326" y="163"/>
                  </a:cubicBezTo>
                  <a:cubicBezTo>
                    <a:pt x="326" y="249"/>
                    <a:pt x="181" y="431"/>
                    <a:pt x="175" y="439"/>
                  </a:cubicBezTo>
                  <a:cubicBezTo>
                    <a:pt x="172" y="443"/>
                    <a:pt x="167" y="445"/>
                    <a:pt x="163" y="445"/>
                  </a:cubicBezTo>
                  <a:close/>
                  <a:moveTo>
                    <a:pt x="163" y="30"/>
                  </a:moveTo>
                  <a:cubicBezTo>
                    <a:pt x="89" y="30"/>
                    <a:pt x="29" y="89"/>
                    <a:pt x="29" y="163"/>
                  </a:cubicBezTo>
                  <a:cubicBezTo>
                    <a:pt x="29" y="221"/>
                    <a:pt x="117" y="347"/>
                    <a:pt x="163" y="406"/>
                  </a:cubicBezTo>
                  <a:cubicBezTo>
                    <a:pt x="209" y="347"/>
                    <a:pt x="296" y="221"/>
                    <a:pt x="296" y="163"/>
                  </a:cubicBezTo>
                  <a:cubicBezTo>
                    <a:pt x="296" y="89"/>
                    <a:pt x="237" y="30"/>
                    <a:pt x="163" y="30"/>
                  </a:cubicBezTo>
                  <a:close/>
                </a:path>
              </a:pathLst>
            </a:custGeom>
            <a:solidFill>
              <a:srgbClr val="205CA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Salesforce Sans"/>
                <a:ea typeface="Salesforce Sans"/>
                <a:cs typeface="Salesforce Sans"/>
                <a:sym typeface="Salesforce Sans"/>
              </a:endParaRPr>
            </a:p>
          </p:txBody>
        </p:sp>
      </p:grpSp>
      <p:sp>
        <p:nvSpPr>
          <p:cNvPr id="1418" name="Google Shape;1418;p172"/>
          <p:cNvSpPr/>
          <p:nvPr/>
        </p:nvSpPr>
        <p:spPr>
          <a:xfrm>
            <a:off x="9350117" y="744417"/>
            <a:ext cx="450934" cy="451072"/>
          </a:xfrm>
          <a:custGeom>
            <a:avLst/>
            <a:gdLst/>
            <a:ahLst/>
            <a:cxnLst/>
            <a:rect l="l" t="t" r="r" b="b"/>
            <a:pathLst>
              <a:path w="21052" h="21056" extrusionOk="0">
                <a:moveTo>
                  <a:pt x="2177" y="21056"/>
                </a:moveTo>
                <a:cubicBezTo>
                  <a:pt x="1603" y="21056"/>
                  <a:pt x="1076" y="20840"/>
                  <a:pt x="646" y="20409"/>
                </a:cubicBezTo>
                <a:cubicBezTo>
                  <a:pt x="263" y="20025"/>
                  <a:pt x="0" y="19498"/>
                  <a:pt x="0" y="18946"/>
                </a:cubicBezTo>
                <a:cubicBezTo>
                  <a:pt x="0" y="18371"/>
                  <a:pt x="215" y="17820"/>
                  <a:pt x="646" y="17388"/>
                </a:cubicBezTo>
                <a:lnTo>
                  <a:pt x="9257" y="8758"/>
                </a:lnTo>
                <a:cubicBezTo>
                  <a:pt x="8205" y="6408"/>
                  <a:pt x="8683" y="3675"/>
                  <a:pt x="10549" y="1829"/>
                </a:cubicBezTo>
                <a:cubicBezTo>
                  <a:pt x="12462" y="-89"/>
                  <a:pt x="15357" y="-544"/>
                  <a:pt x="17773" y="679"/>
                </a:cubicBezTo>
                <a:cubicBezTo>
                  <a:pt x="17868" y="727"/>
                  <a:pt x="17940" y="822"/>
                  <a:pt x="17940" y="942"/>
                </a:cubicBezTo>
                <a:cubicBezTo>
                  <a:pt x="17988" y="1038"/>
                  <a:pt x="17940" y="1158"/>
                  <a:pt x="17868" y="1230"/>
                </a:cubicBezTo>
                <a:lnTo>
                  <a:pt x="15357" y="4059"/>
                </a:lnTo>
                <a:lnTo>
                  <a:pt x="15357" y="6097"/>
                </a:lnTo>
                <a:lnTo>
                  <a:pt x="16912" y="6097"/>
                </a:lnTo>
                <a:lnTo>
                  <a:pt x="19782" y="3244"/>
                </a:lnTo>
                <a:cubicBezTo>
                  <a:pt x="19854" y="3172"/>
                  <a:pt x="19973" y="3148"/>
                  <a:pt x="20117" y="3148"/>
                </a:cubicBezTo>
                <a:cubicBezTo>
                  <a:pt x="20213" y="3172"/>
                  <a:pt x="20332" y="3220"/>
                  <a:pt x="20356" y="3316"/>
                </a:cubicBezTo>
                <a:cubicBezTo>
                  <a:pt x="21600" y="5689"/>
                  <a:pt x="21146" y="8614"/>
                  <a:pt x="19232" y="10532"/>
                </a:cubicBezTo>
                <a:cubicBezTo>
                  <a:pt x="17414" y="12354"/>
                  <a:pt x="14615" y="12809"/>
                  <a:pt x="12271" y="11730"/>
                </a:cubicBezTo>
                <a:lnTo>
                  <a:pt x="3660" y="20385"/>
                </a:lnTo>
                <a:cubicBezTo>
                  <a:pt x="3301" y="20840"/>
                  <a:pt x="2775" y="21056"/>
                  <a:pt x="2177" y="21056"/>
                </a:cubicBezTo>
                <a:close/>
                <a:moveTo>
                  <a:pt x="14926" y="727"/>
                </a:moveTo>
                <a:cubicBezTo>
                  <a:pt x="13515" y="727"/>
                  <a:pt x="12128" y="1302"/>
                  <a:pt x="11075" y="2333"/>
                </a:cubicBezTo>
                <a:cubicBezTo>
                  <a:pt x="9377" y="4035"/>
                  <a:pt x="8970" y="6552"/>
                  <a:pt x="10047" y="8638"/>
                </a:cubicBezTo>
                <a:cubicBezTo>
                  <a:pt x="10118" y="8782"/>
                  <a:pt x="10070" y="8973"/>
                  <a:pt x="9975" y="9069"/>
                </a:cubicBezTo>
                <a:lnTo>
                  <a:pt x="1172" y="17915"/>
                </a:lnTo>
                <a:cubicBezTo>
                  <a:pt x="885" y="18203"/>
                  <a:pt x="742" y="18563"/>
                  <a:pt x="742" y="18946"/>
                </a:cubicBezTo>
                <a:cubicBezTo>
                  <a:pt x="742" y="19306"/>
                  <a:pt x="885" y="19666"/>
                  <a:pt x="1172" y="19905"/>
                </a:cubicBezTo>
                <a:cubicBezTo>
                  <a:pt x="1459" y="20193"/>
                  <a:pt x="1842" y="20385"/>
                  <a:pt x="2201" y="20337"/>
                </a:cubicBezTo>
                <a:cubicBezTo>
                  <a:pt x="2559" y="20337"/>
                  <a:pt x="2918" y="20193"/>
                  <a:pt x="3157" y="19905"/>
                </a:cubicBezTo>
                <a:lnTo>
                  <a:pt x="11960" y="11107"/>
                </a:lnTo>
                <a:cubicBezTo>
                  <a:pt x="12056" y="10987"/>
                  <a:pt x="12247" y="10963"/>
                  <a:pt x="12391" y="11035"/>
                </a:cubicBezTo>
                <a:cubicBezTo>
                  <a:pt x="14472" y="12138"/>
                  <a:pt x="17103" y="11706"/>
                  <a:pt x="18730" y="10076"/>
                </a:cubicBezTo>
                <a:cubicBezTo>
                  <a:pt x="20284" y="8494"/>
                  <a:pt x="20739" y="6169"/>
                  <a:pt x="19926" y="4131"/>
                </a:cubicBezTo>
                <a:lnTo>
                  <a:pt x="17318" y="6720"/>
                </a:lnTo>
                <a:cubicBezTo>
                  <a:pt x="17247" y="6792"/>
                  <a:pt x="17175" y="6840"/>
                  <a:pt x="17055" y="6840"/>
                </a:cubicBezTo>
                <a:lnTo>
                  <a:pt x="14998" y="6840"/>
                </a:lnTo>
                <a:cubicBezTo>
                  <a:pt x="14783" y="6840"/>
                  <a:pt x="14639" y="6696"/>
                  <a:pt x="14639" y="6480"/>
                </a:cubicBezTo>
                <a:lnTo>
                  <a:pt x="14639" y="3963"/>
                </a:lnTo>
                <a:cubicBezTo>
                  <a:pt x="14639" y="3891"/>
                  <a:pt x="14687" y="3771"/>
                  <a:pt x="14711" y="3699"/>
                </a:cubicBezTo>
                <a:lnTo>
                  <a:pt x="16983" y="1110"/>
                </a:lnTo>
                <a:cubicBezTo>
                  <a:pt x="16361" y="870"/>
                  <a:pt x="15644" y="727"/>
                  <a:pt x="14926" y="727"/>
                </a:cubicBezTo>
                <a:close/>
              </a:path>
            </a:pathLst>
          </a:custGeom>
          <a:solidFill>
            <a:srgbClr val="205CA0"/>
          </a:solidFill>
          <a:ln>
            <a:noFill/>
          </a:ln>
        </p:spPr>
        <p:txBody>
          <a:bodyPr spcFirstLastPara="1" wrap="square" lIns="121875" tIns="60925" rIns="121875" bIns="60925" anchor="ctr" anchorCtr="0">
            <a:noAutofit/>
          </a:bodyPr>
          <a:lstStyle/>
          <a:p>
            <a:pPr marL="0" marR="0" lvl="0" indent="0" algn="r" rtl="0">
              <a:spcBef>
                <a:spcPts val="0"/>
              </a:spcBef>
              <a:spcAft>
                <a:spcPts val="0"/>
              </a:spcAft>
              <a:buNone/>
            </a:pPr>
            <a:endParaRPr sz="1600" b="1">
              <a:solidFill>
                <a:srgbClr val="205CA0"/>
              </a:solidFill>
              <a:latin typeface="Calibri"/>
              <a:ea typeface="Calibri"/>
              <a:cs typeface="Calibri"/>
              <a:sym typeface="Calibri"/>
            </a:endParaRPr>
          </a:p>
        </p:txBody>
      </p:sp>
      <p:sp>
        <p:nvSpPr>
          <p:cNvPr id="1419" name="Google Shape;1419;p172"/>
          <p:cNvSpPr/>
          <p:nvPr/>
        </p:nvSpPr>
        <p:spPr>
          <a:xfrm>
            <a:off x="5707303" y="2504256"/>
            <a:ext cx="616391" cy="451149"/>
          </a:xfrm>
          <a:custGeom>
            <a:avLst/>
            <a:gdLst/>
            <a:ahLst/>
            <a:cxnLst/>
            <a:rect l="l" t="t" r="r" b="b"/>
            <a:pathLst>
              <a:path w="21507" h="21568" extrusionOk="0">
                <a:moveTo>
                  <a:pt x="11094" y="9"/>
                </a:moveTo>
                <a:cubicBezTo>
                  <a:pt x="10361" y="-32"/>
                  <a:pt x="9614" y="62"/>
                  <a:pt x="8873" y="290"/>
                </a:cubicBezTo>
                <a:cubicBezTo>
                  <a:pt x="6667" y="976"/>
                  <a:pt x="4700" y="2904"/>
                  <a:pt x="3500" y="5580"/>
                </a:cubicBezTo>
                <a:cubicBezTo>
                  <a:pt x="2644" y="7471"/>
                  <a:pt x="2242" y="9602"/>
                  <a:pt x="2329" y="11734"/>
                </a:cubicBezTo>
                <a:lnTo>
                  <a:pt x="663" y="8556"/>
                </a:lnTo>
                <a:cubicBezTo>
                  <a:pt x="564" y="8297"/>
                  <a:pt x="380" y="8266"/>
                  <a:pt x="183" y="8395"/>
                </a:cubicBezTo>
                <a:cubicBezTo>
                  <a:pt x="10" y="8557"/>
                  <a:pt x="-51" y="8820"/>
                  <a:pt x="47" y="9079"/>
                </a:cubicBezTo>
                <a:lnTo>
                  <a:pt x="2614" y="14067"/>
                </a:lnTo>
                <a:cubicBezTo>
                  <a:pt x="2639" y="14164"/>
                  <a:pt x="2767" y="14268"/>
                  <a:pt x="2914" y="14268"/>
                </a:cubicBezTo>
                <a:cubicBezTo>
                  <a:pt x="2925" y="14268"/>
                  <a:pt x="2933" y="14249"/>
                  <a:pt x="2944" y="14248"/>
                </a:cubicBezTo>
                <a:cubicBezTo>
                  <a:pt x="2951" y="14248"/>
                  <a:pt x="2952" y="14268"/>
                  <a:pt x="2959" y="14268"/>
                </a:cubicBezTo>
                <a:cubicBezTo>
                  <a:pt x="2984" y="14268"/>
                  <a:pt x="3040" y="14268"/>
                  <a:pt x="3064" y="14268"/>
                </a:cubicBezTo>
                <a:cubicBezTo>
                  <a:pt x="3112" y="14260"/>
                  <a:pt x="3089" y="14161"/>
                  <a:pt x="3124" y="14127"/>
                </a:cubicBezTo>
                <a:cubicBezTo>
                  <a:pt x="3148" y="14107"/>
                  <a:pt x="3181" y="14111"/>
                  <a:pt x="3199" y="14087"/>
                </a:cubicBezTo>
                <a:lnTo>
                  <a:pt x="6156" y="9501"/>
                </a:lnTo>
                <a:cubicBezTo>
                  <a:pt x="6304" y="9307"/>
                  <a:pt x="6259" y="9012"/>
                  <a:pt x="6111" y="8817"/>
                </a:cubicBezTo>
                <a:cubicBezTo>
                  <a:pt x="5964" y="8623"/>
                  <a:pt x="5739" y="8684"/>
                  <a:pt x="5616" y="8878"/>
                </a:cubicBezTo>
                <a:lnTo>
                  <a:pt x="3199" y="12659"/>
                </a:lnTo>
                <a:cubicBezTo>
                  <a:pt x="2941" y="10398"/>
                  <a:pt x="3248" y="8076"/>
                  <a:pt x="4160" y="6042"/>
                </a:cubicBezTo>
                <a:cubicBezTo>
                  <a:pt x="5238" y="3595"/>
                  <a:pt x="7034" y="1868"/>
                  <a:pt x="9068" y="1215"/>
                </a:cubicBezTo>
                <a:cubicBezTo>
                  <a:pt x="11715" y="400"/>
                  <a:pt x="14504" y="1572"/>
                  <a:pt x="16317" y="4313"/>
                </a:cubicBezTo>
                <a:cubicBezTo>
                  <a:pt x="16464" y="4508"/>
                  <a:pt x="16681" y="4569"/>
                  <a:pt x="16828" y="4373"/>
                </a:cubicBezTo>
                <a:cubicBezTo>
                  <a:pt x="16975" y="4177"/>
                  <a:pt x="17010" y="3885"/>
                  <a:pt x="16888" y="3689"/>
                </a:cubicBezTo>
                <a:cubicBezTo>
                  <a:pt x="15381" y="1438"/>
                  <a:pt x="13294" y="131"/>
                  <a:pt x="11094" y="9"/>
                </a:cubicBezTo>
                <a:close/>
                <a:moveTo>
                  <a:pt x="18584" y="8415"/>
                </a:moveTo>
                <a:cubicBezTo>
                  <a:pt x="18541" y="8415"/>
                  <a:pt x="18510" y="8470"/>
                  <a:pt x="18464" y="8496"/>
                </a:cubicBezTo>
                <a:cubicBezTo>
                  <a:pt x="18436" y="8493"/>
                  <a:pt x="18431" y="8431"/>
                  <a:pt x="18404" y="8435"/>
                </a:cubicBezTo>
                <a:cubicBezTo>
                  <a:pt x="18369" y="8448"/>
                  <a:pt x="18375" y="8529"/>
                  <a:pt x="18344" y="8556"/>
                </a:cubicBezTo>
                <a:cubicBezTo>
                  <a:pt x="18330" y="8567"/>
                  <a:pt x="18310" y="8566"/>
                  <a:pt x="18299" y="8576"/>
                </a:cubicBezTo>
                <a:lnTo>
                  <a:pt x="15342" y="13242"/>
                </a:lnTo>
                <a:cubicBezTo>
                  <a:pt x="15194" y="13436"/>
                  <a:pt x="15239" y="13731"/>
                  <a:pt x="15387" y="13926"/>
                </a:cubicBezTo>
                <a:cubicBezTo>
                  <a:pt x="15535" y="14120"/>
                  <a:pt x="15764" y="14047"/>
                  <a:pt x="15912" y="13886"/>
                </a:cubicBezTo>
                <a:lnTo>
                  <a:pt x="18179" y="10245"/>
                </a:lnTo>
                <a:cubicBezTo>
                  <a:pt x="18345" y="14787"/>
                  <a:pt x="15886" y="19251"/>
                  <a:pt x="12385" y="20301"/>
                </a:cubicBezTo>
                <a:cubicBezTo>
                  <a:pt x="9893" y="21117"/>
                  <a:pt x="7338" y="20163"/>
                  <a:pt x="5481" y="17747"/>
                </a:cubicBezTo>
                <a:cubicBezTo>
                  <a:pt x="5334" y="17551"/>
                  <a:pt x="5117" y="17551"/>
                  <a:pt x="4970" y="17747"/>
                </a:cubicBezTo>
                <a:cubicBezTo>
                  <a:pt x="4824" y="17943"/>
                  <a:pt x="4824" y="18215"/>
                  <a:pt x="4970" y="18411"/>
                </a:cubicBezTo>
                <a:cubicBezTo>
                  <a:pt x="6534" y="20468"/>
                  <a:pt x="8558" y="21568"/>
                  <a:pt x="10659" y="21568"/>
                </a:cubicBezTo>
                <a:cubicBezTo>
                  <a:pt x="11319" y="21568"/>
                  <a:pt x="11920" y="21482"/>
                  <a:pt x="12580" y="21286"/>
                </a:cubicBezTo>
                <a:cubicBezTo>
                  <a:pt x="16307" y="20115"/>
                  <a:pt x="18979" y="15380"/>
                  <a:pt x="18944" y="10507"/>
                </a:cubicBezTo>
                <a:lnTo>
                  <a:pt x="20835" y="14207"/>
                </a:lnTo>
                <a:cubicBezTo>
                  <a:pt x="20909" y="14304"/>
                  <a:pt x="21007" y="14408"/>
                  <a:pt x="21105" y="14408"/>
                </a:cubicBezTo>
                <a:cubicBezTo>
                  <a:pt x="21179" y="14408"/>
                  <a:pt x="21257" y="14405"/>
                  <a:pt x="21330" y="14308"/>
                </a:cubicBezTo>
                <a:cubicBezTo>
                  <a:pt x="21527" y="14146"/>
                  <a:pt x="21549" y="13883"/>
                  <a:pt x="21451" y="13624"/>
                </a:cubicBezTo>
                <a:lnTo>
                  <a:pt x="18884" y="8576"/>
                </a:lnTo>
                <a:cubicBezTo>
                  <a:pt x="18810" y="8511"/>
                  <a:pt x="18707" y="8415"/>
                  <a:pt x="18584" y="8415"/>
                </a:cubicBezTo>
                <a:close/>
              </a:path>
            </a:pathLst>
          </a:custGeom>
          <a:solidFill>
            <a:srgbClr val="205CA0"/>
          </a:solidFill>
          <a:ln>
            <a:noFill/>
          </a:ln>
        </p:spPr>
        <p:txBody>
          <a:bodyPr spcFirstLastPara="1" wrap="square" lIns="121875" tIns="60925" rIns="121875" bIns="60925" anchor="ctr" anchorCtr="0">
            <a:noAutofit/>
          </a:bodyPr>
          <a:lstStyle/>
          <a:p>
            <a:pPr marL="0" marR="0" lvl="0" indent="0" algn="r" rtl="0">
              <a:spcBef>
                <a:spcPts val="0"/>
              </a:spcBef>
              <a:spcAft>
                <a:spcPts val="0"/>
              </a:spcAft>
              <a:buNone/>
            </a:pPr>
            <a:endParaRPr sz="1600" b="1">
              <a:solidFill>
                <a:srgbClr val="205CA0"/>
              </a:solidFill>
              <a:latin typeface="Calibri"/>
              <a:ea typeface="Calibri"/>
              <a:cs typeface="Calibri"/>
              <a:sym typeface="Calibri"/>
            </a:endParaRPr>
          </a:p>
        </p:txBody>
      </p:sp>
      <p:sp>
        <p:nvSpPr>
          <p:cNvPr id="1420" name="Google Shape;1420;p172"/>
          <p:cNvSpPr/>
          <p:nvPr/>
        </p:nvSpPr>
        <p:spPr>
          <a:xfrm>
            <a:off x="10901860" y="399133"/>
            <a:ext cx="932100" cy="742800"/>
          </a:xfrm>
          <a:prstGeom prst="rect">
            <a:avLst/>
          </a:prstGeom>
          <a:solidFill>
            <a:srgbClr val="F4F4F4"/>
          </a:solidFill>
          <a:ln>
            <a:noFill/>
          </a:ln>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251682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Google Shape;1416;p171">
            <a:extLst>
              <a:ext uri="{FF2B5EF4-FFF2-40B4-BE49-F238E27FC236}">
                <a16:creationId xmlns:a16="http://schemas.microsoft.com/office/drawing/2014/main" id="{1F13D70B-B871-4BAB-9DC7-0C00AB35932A}"/>
              </a:ext>
            </a:extLst>
          </p:cNvPr>
          <p:cNvSpPr txBox="1">
            <a:spLocks noGrp="1"/>
          </p:cNvSpPr>
          <p:nvPr>
            <p:ph type="title"/>
          </p:nvPr>
        </p:nvSpPr>
        <p:spPr>
          <a:xfrm>
            <a:off x="571469" y="257558"/>
            <a:ext cx="8286300"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US" dirty="0" err="1"/>
              <a:t>Ressourcen</a:t>
            </a:r>
            <a:endParaRPr dirty="0"/>
          </a:p>
        </p:txBody>
      </p:sp>
      <p:sp>
        <p:nvSpPr>
          <p:cNvPr id="17" name="Google Shape;1418;p171">
            <a:extLst>
              <a:ext uri="{FF2B5EF4-FFF2-40B4-BE49-F238E27FC236}">
                <a16:creationId xmlns:a16="http://schemas.microsoft.com/office/drawing/2014/main" id="{A730E39A-A0FF-494C-83B2-55BED8C3113D}"/>
              </a:ext>
            </a:extLst>
          </p:cNvPr>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en-US" sz="2300" dirty="0" err="1">
                <a:solidFill>
                  <a:srgbClr val="205CA0"/>
                </a:solidFill>
                <a:latin typeface="Salesforce Sans"/>
                <a:ea typeface="Salesforce Sans"/>
                <a:cs typeface="Salesforce Sans"/>
                <a:sym typeface="Salesforce Sans"/>
              </a:rPr>
              <a:t>Weitere</a:t>
            </a:r>
            <a:r>
              <a:rPr lang="en-US" sz="2300" dirty="0">
                <a:solidFill>
                  <a:srgbClr val="205CA0"/>
                </a:solidFill>
                <a:latin typeface="Salesforce Sans"/>
                <a:ea typeface="Salesforce Sans"/>
                <a:cs typeface="Salesforce Sans"/>
                <a:sym typeface="Salesforce Sans"/>
              </a:rPr>
              <a:t> </a:t>
            </a:r>
            <a:r>
              <a:rPr lang="en-US" sz="2300" dirty="0" err="1">
                <a:solidFill>
                  <a:srgbClr val="205CA0"/>
                </a:solidFill>
                <a:latin typeface="Salesforce Sans"/>
                <a:ea typeface="Salesforce Sans"/>
                <a:cs typeface="Salesforce Sans"/>
                <a:sym typeface="Salesforce Sans"/>
              </a:rPr>
              <a:t>Informationen</a:t>
            </a:r>
            <a:r>
              <a:rPr lang="en-US" sz="2300" dirty="0">
                <a:solidFill>
                  <a:srgbClr val="205CA0"/>
                </a:solidFill>
                <a:latin typeface="Salesforce Sans"/>
                <a:ea typeface="Salesforce Sans"/>
                <a:cs typeface="Salesforce Sans"/>
                <a:sym typeface="Salesforce Sans"/>
              </a:rPr>
              <a:t> </a:t>
            </a:r>
            <a:r>
              <a:rPr lang="en-US" sz="2300" dirty="0" err="1">
                <a:solidFill>
                  <a:srgbClr val="205CA0"/>
                </a:solidFill>
                <a:latin typeface="Salesforce Sans"/>
                <a:ea typeface="Salesforce Sans"/>
                <a:cs typeface="Salesforce Sans"/>
                <a:sym typeface="Salesforce Sans"/>
              </a:rPr>
              <a:t>zu</a:t>
            </a:r>
            <a:r>
              <a:rPr lang="en-US" sz="2300" dirty="0">
                <a:solidFill>
                  <a:srgbClr val="205CA0"/>
                </a:solidFill>
                <a:latin typeface="Salesforce Sans"/>
                <a:ea typeface="Salesforce Sans"/>
                <a:cs typeface="Salesforce Sans"/>
                <a:sym typeface="Salesforce Sans"/>
              </a:rPr>
              <a:t> MFA</a:t>
            </a:r>
            <a:endParaRPr sz="2300" dirty="0">
              <a:solidFill>
                <a:srgbClr val="205CA0"/>
              </a:solidFill>
              <a:latin typeface="Salesforce Sans"/>
              <a:ea typeface="Salesforce Sans"/>
              <a:cs typeface="Salesforce Sans"/>
              <a:sym typeface="Salesforce Sans"/>
            </a:endParaRPr>
          </a:p>
        </p:txBody>
      </p:sp>
      <p:sp>
        <p:nvSpPr>
          <p:cNvPr id="18" name="Rectangle 17">
            <a:extLst>
              <a:ext uri="{FF2B5EF4-FFF2-40B4-BE49-F238E27FC236}">
                <a16:creationId xmlns:a16="http://schemas.microsoft.com/office/drawing/2014/main" id="{4F5D98F9-DFD0-4AD2-8B07-88B40358E1E4}"/>
              </a:ext>
            </a:extLst>
          </p:cNvPr>
          <p:cNvSpPr/>
          <p:nvPr/>
        </p:nvSpPr>
        <p:spPr>
          <a:xfrm>
            <a:off x="1408128" y="3538728"/>
            <a:ext cx="2494566" cy="2523746"/>
          </a:xfrm>
          <a:prstGeom prst="rect">
            <a:avLst/>
          </a:prstGeom>
        </p:spPr>
        <p:txBody>
          <a:bodyPr wrap="square" lIns="121899" tIns="60949" rIns="121899" bIns="60949">
            <a:spAutoFit/>
          </a:bodyPr>
          <a:lstStyle/>
          <a:p>
            <a:pPr>
              <a:buNone/>
            </a:pPr>
            <a:r>
              <a:rPr lang="de-DE" sz="1200" dirty="0">
                <a:solidFill>
                  <a:srgbClr val="205CA0"/>
                </a:solidFill>
                <a:latin typeface="Salesforce Sans" panose="020B0505020202020203" pitchFamily="34" charset="77"/>
                <a:ea typeface="Arial" charset="0"/>
                <a:cs typeface="Arial" charset="0"/>
                <a:hlinkClick r:id="rId2">
                  <a:extLst>
                    <a:ext uri="{A12FA001-AC4F-418D-AE19-62706E023703}">
                      <ahyp:hlinkClr xmlns:ahyp="http://schemas.microsoft.com/office/drawing/2018/hyperlinkcolor" val="tx"/>
                    </a:ext>
                  </a:extLst>
                </a:hlinkClick>
              </a:rPr>
              <a:t>So schützt MFA den Zugriff auf Accounts</a:t>
            </a:r>
            <a:r>
              <a:rPr lang="en-US" sz="1200" dirty="0">
                <a:solidFill>
                  <a:srgbClr val="205CA0"/>
                </a:solidFill>
                <a:latin typeface="Salesforce Sans" panose="020B0505020202020203" pitchFamily="34" charset="77"/>
                <a:ea typeface="Arial" charset="0"/>
                <a:cs typeface="Arial" charset="0"/>
              </a:rPr>
              <a:t> </a:t>
            </a:r>
            <a:r>
              <a:rPr lang="en-US" sz="1200" i="1" dirty="0">
                <a:solidFill>
                  <a:srgbClr val="205CA0"/>
                </a:solidFill>
                <a:latin typeface="Salesforce Sans" panose="020B0505020202020203" pitchFamily="34" charset="77"/>
                <a:ea typeface="Arial" charset="0"/>
                <a:cs typeface="Arial" charset="0"/>
              </a:rPr>
              <a:t>(Video)</a:t>
            </a:r>
          </a:p>
          <a:p>
            <a:pPr>
              <a:buNone/>
            </a:pPr>
            <a:endParaRPr lang="en-US" sz="1200" dirty="0">
              <a:solidFill>
                <a:srgbClr val="205CA0"/>
              </a:solidFill>
              <a:latin typeface="Salesforce Sans" panose="020B0505020202020203" pitchFamily="34" charset="77"/>
              <a:ea typeface="Arial" charset="0"/>
              <a:cs typeface="Arial" charset="0"/>
            </a:endParaRPr>
          </a:p>
          <a:p>
            <a:pPr>
              <a:buNone/>
            </a:pPr>
            <a:r>
              <a:rPr lang="de-DE" sz="1200" dirty="0">
                <a:solidFill>
                  <a:srgbClr val="205CA0"/>
                </a:solidFill>
                <a:latin typeface="Salesforce Sans" panose="020B0505020202020203" pitchFamily="34" charset="77"/>
                <a:ea typeface="Arial" charset="0"/>
                <a:cs typeface="Arial" charset="0"/>
                <a:hlinkClick r:id="rId3">
                  <a:extLst>
                    <a:ext uri="{A12FA001-AC4F-418D-AE19-62706E023703}">
                      <ahyp:hlinkClr xmlns:ahyp="http://schemas.microsoft.com/office/drawing/2018/hyperlinkcolor" val="tx"/>
                    </a:ext>
                  </a:extLst>
                </a:hlinkClick>
              </a:rPr>
              <a:t>Häufig gestellte Fragen zur Multi-Faktor-Authentifizierung bei Salesforce</a:t>
            </a:r>
            <a:endParaRPr lang="en-US" sz="1200" dirty="0">
              <a:solidFill>
                <a:srgbClr val="205CA0"/>
              </a:solidFill>
              <a:latin typeface="Salesforce Sans" panose="020B0505020202020203" pitchFamily="34" charset="77"/>
              <a:ea typeface="Arial" charset="0"/>
              <a:cs typeface="Arial" charset="0"/>
            </a:endParaRPr>
          </a:p>
          <a:p>
            <a:endParaRPr lang="en-US" sz="1200" dirty="0">
              <a:solidFill>
                <a:srgbClr val="205CA0"/>
              </a:solidFill>
              <a:latin typeface="Salesforce Sans" panose="020B0505020202020203" pitchFamily="34" charset="77"/>
              <a:ea typeface="Arial" charset="0"/>
              <a:cs typeface="Arial" charset="0"/>
            </a:endParaRPr>
          </a:p>
          <a:p>
            <a:r>
              <a:rPr lang="de-DE" sz="1200" dirty="0">
                <a:solidFill>
                  <a:srgbClr val="205CA0"/>
                </a:solidFill>
                <a:latin typeface="Salesforce Sans" panose="020B0505020202020203" pitchFamily="34" charset="77"/>
                <a:ea typeface="Arial" charset="0"/>
                <a:cs typeface="Arial" charset="0"/>
                <a:hlinkClick r:id="rId4">
                  <a:extLst>
                    <a:ext uri="{A12FA001-AC4F-418D-AE19-62706E023703}">
                      <ahyp:hlinkClr xmlns:ahyp="http://schemas.microsoft.com/office/drawing/2018/hyperlinkcolor" val="tx"/>
                    </a:ext>
                  </a:extLst>
                </a:hlinkClick>
              </a:rPr>
              <a:t>Kurzanleitung zu MFA für Administratoren</a:t>
            </a:r>
            <a:endParaRPr lang="en-US" sz="1200" dirty="0">
              <a:solidFill>
                <a:srgbClr val="205CA0"/>
              </a:solidFill>
              <a:latin typeface="Salesforce Sans" panose="020B0505020202020203" pitchFamily="34" charset="77"/>
              <a:ea typeface="Arial" charset="0"/>
              <a:cs typeface="Arial" charset="0"/>
            </a:endParaRPr>
          </a:p>
          <a:p>
            <a:endParaRPr lang="en-US" sz="1200" dirty="0">
              <a:solidFill>
                <a:srgbClr val="205CA0"/>
              </a:solidFill>
              <a:latin typeface="Salesforce Sans" panose="020B0505020202020203" pitchFamily="34" charset="77"/>
              <a:ea typeface="Arial" charset="0"/>
              <a:cs typeface="Arial" charset="0"/>
            </a:endParaRPr>
          </a:p>
          <a:p>
            <a:r>
              <a:rPr lang="en-US" sz="1200" dirty="0" err="1">
                <a:solidFill>
                  <a:srgbClr val="205CA0"/>
                </a:solidFill>
                <a:latin typeface="Salesforce Sans" panose="020B0505020202020203" pitchFamily="34" charset="77"/>
                <a:ea typeface="Arial" charset="0"/>
                <a:cs typeface="Arial" charset="0"/>
                <a:hlinkClick r:id="rId5">
                  <a:extLst>
                    <a:ext uri="{A12FA001-AC4F-418D-AE19-62706E023703}">
                      <ahyp:hlinkClr xmlns:ahyp="http://schemas.microsoft.com/office/drawing/2018/hyperlinkcolor" val="tx"/>
                    </a:ext>
                  </a:extLst>
                </a:hlinkClick>
              </a:rPr>
              <a:t>Einführung</a:t>
            </a:r>
            <a:r>
              <a:rPr lang="en-US" sz="1200" dirty="0">
                <a:solidFill>
                  <a:srgbClr val="205CA0"/>
                </a:solidFill>
                <a:latin typeface="Salesforce Sans" panose="020B0505020202020203" pitchFamily="34" charset="77"/>
                <a:ea typeface="Arial" charset="0"/>
                <a:cs typeface="Arial" charset="0"/>
                <a:hlinkClick r:id="rId5">
                  <a:extLst>
                    <a:ext uri="{A12FA001-AC4F-418D-AE19-62706E023703}">
                      <ahyp:hlinkClr xmlns:ahyp="http://schemas.microsoft.com/office/drawing/2018/hyperlinkcolor" val="tx"/>
                    </a:ext>
                  </a:extLst>
                </a:hlinkClick>
              </a:rPr>
              <a:t> in Salesforce Authenticator</a:t>
            </a:r>
            <a:r>
              <a:rPr lang="en-US" sz="1200" dirty="0">
                <a:solidFill>
                  <a:srgbClr val="205CA0"/>
                </a:solidFill>
                <a:latin typeface="Salesforce Sans" panose="020B0505020202020203" pitchFamily="34" charset="77"/>
                <a:ea typeface="Arial" charset="0"/>
                <a:cs typeface="Arial" charset="0"/>
              </a:rPr>
              <a:t> </a:t>
            </a:r>
            <a:r>
              <a:rPr lang="en-US" sz="1200" i="1" dirty="0">
                <a:solidFill>
                  <a:srgbClr val="205CA0"/>
                </a:solidFill>
                <a:latin typeface="Salesforce Sans" panose="020B0505020202020203" pitchFamily="34" charset="77"/>
                <a:ea typeface="Arial" charset="0"/>
                <a:cs typeface="Arial" charset="0"/>
              </a:rPr>
              <a:t>(Video)</a:t>
            </a:r>
          </a:p>
          <a:p>
            <a:pPr>
              <a:buNone/>
            </a:pPr>
            <a:endParaRPr lang="en-US" sz="1200" dirty="0">
              <a:solidFill>
                <a:srgbClr val="205CA0"/>
              </a:solidFill>
              <a:latin typeface="Arial" charset="0"/>
              <a:ea typeface="Arial" charset="0"/>
              <a:cs typeface="Arial" charset="0"/>
            </a:endParaRPr>
          </a:p>
        </p:txBody>
      </p:sp>
      <p:pic>
        <p:nvPicPr>
          <p:cNvPr id="19" name="Picture 18">
            <a:extLst>
              <a:ext uri="{FF2B5EF4-FFF2-40B4-BE49-F238E27FC236}">
                <a16:creationId xmlns:a16="http://schemas.microsoft.com/office/drawing/2014/main" id="{6CE1FB66-206C-4543-8D3D-92D1509D45B8}"/>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149386" y="1892508"/>
            <a:ext cx="2703610" cy="804327"/>
          </a:xfrm>
          <a:prstGeom prst="rect">
            <a:avLst/>
          </a:prstGeom>
        </p:spPr>
      </p:pic>
      <p:sp>
        <p:nvSpPr>
          <p:cNvPr id="20" name="Rectangle 19">
            <a:extLst>
              <a:ext uri="{FF2B5EF4-FFF2-40B4-BE49-F238E27FC236}">
                <a16:creationId xmlns:a16="http://schemas.microsoft.com/office/drawing/2014/main" id="{FF225FB2-28D4-4A67-8CF3-09BFE5F6A668}"/>
              </a:ext>
            </a:extLst>
          </p:cNvPr>
          <p:cNvSpPr/>
          <p:nvPr/>
        </p:nvSpPr>
        <p:spPr>
          <a:xfrm>
            <a:off x="548131" y="2731275"/>
            <a:ext cx="3429045" cy="584775"/>
          </a:xfrm>
          <a:prstGeom prst="rect">
            <a:avLst/>
          </a:prstGeom>
        </p:spPr>
        <p:txBody>
          <a:bodyPr wrap="square">
            <a:spAutoFit/>
          </a:bodyPr>
          <a:lstStyle/>
          <a:p>
            <a:pPr algn="ctr"/>
            <a:r>
              <a:rPr lang="en-US" sz="1600" dirty="0" err="1">
                <a:solidFill>
                  <a:srgbClr val="00B0F0"/>
                </a:solidFill>
                <a:latin typeface="Arial" charset="0"/>
                <a:ea typeface="Arial" charset="0"/>
                <a:cs typeface="Arial" charset="0"/>
              </a:rPr>
              <a:t>Ressourcen</a:t>
            </a:r>
            <a:r>
              <a:rPr lang="en-US" sz="1600" dirty="0">
                <a:solidFill>
                  <a:srgbClr val="00B0F0"/>
                </a:solidFill>
                <a:latin typeface="Arial" charset="0"/>
                <a:ea typeface="Arial" charset="0"/>
                <a:cs typeface="Arial" charset="0"/>
              </a:rPr>
              <a:t> </a:t>
            </a:r>
            <a:r>
              <a:rPr lang="en-US" sz="1600" dirty="0" err="1">
                <a:solidFill>
                  <a:srgbClr val="00B0F0"/>
                </a:solidFill>
                <a:latin typeface="Arial" charset="0"/>
                <a:ea typeface="Arial" charset="0"/>
                <a:cs typeface="Arial" charset="0"/>
              </a:rPr>
              <a:t>für</a:t>
            </a:r>
            <a:r>
              <a:rPr lang="en-US" sz="1600" dirty="0">
                <a:solidFill>
                  <a:srgbClr val="00B0F0"/>
                </a:solidFill>
                <a:latin typeface="Arial" charset="0"/>
                <a:ea typeface="Arial" charset="0"/>
                <a:cs typeface="Arial" charset="0"/>
              </a:rPr>
              <a:t> </a:t>
            </a:r>
            <a:br>
              <a:rPr lang="en-US" sz="1600" dirty="0">
                <a:solidFill>
                  <a:srgbClr val="00B0F0"/>
                </a:solidFill>
                <a:latin typeface="Arial" charset="0"/>
                <a:ea typeface="Arial" charset="0"/>
                <a:cs typeface="Arial" charset="0"/>
              </a:rPr>
            </a:br>
            <a:r>
              <a:rPr lang="en-US" sz="1600" dirty="0" err="1">
                <a:solidFill>
                  <a:srgbClr val="00B0F0"/>
                </a:solidFill>
                <a:latin typeface="Arial" charset="0"/>
                <a:ea typeface="Arial" charset="0"/>
                <a:cs typeface="Arial" charset="0"/>
              </a:rPr>
              <a:t>Administratoren</a:t>
            </a:r>
            <a:endParaRPr lang="en-US" sz="1600" dirty="0">
              <a:solidFill>
                <a:srgbClr val="00B0F0"/>
              </a:solidFill>
              <a:latin typeface="Arial" charset="0"/>
              <a:ea typeface="Arial" charset="0"/>
              <a:cs typeface="Arial" charset="0"/>
            </a:endParaRPr>
          </a:p>
        </p:txBody>
      </p:sp>
      <p:cxnSp>
        <p:nvCxnSpPr>
          <p:cNvPr id="21" name="Straight Connector 20">
            <a:hlinkClick r:id="rId7"/>
            <a:extLst>
              <a:ext uri="{FF2B5EF4-FFF2-40B4-BE49-F238E27FC236}">
                <a16:creationId xmlns:a16="http://schemas.microsoft.com/office/drawing/2014/main" id="{4900CED7-49AF-4A2C-852C-DA6CAD1C4792}"/>
              </a:ext>
            </a:extLst>
          </p:cNvPr>
          <p:cNvCxnSpPr/>
          <p:nvPr/>
        </p:nvCxnSpPr>
        <p:spPr>
          <a:xfrm>
            <a:off x="521638" y="3360559"/>
            <a:ext cx="11031454" cy="0"/>
          </a:xfrm>
          <a:prstGeom prst="line">
            <a:avLst/>
          </a:prstGeom>
          <a:ln w="9525" cmpd="sng">
            <a:solidFill>
              <a:schemeClr val="bg1">
                <a:lumMod val="7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CCB4DBC6-1D35-4FFE-9DE4-85D8DD2BB6A1}"/>
              </a:ext>
            </a:extLst>
          </p:cNvPr>
          <p:cNvSpPr txBox="1"/>
          <p:nvPr/>
        </p:nvSpPr>
        <p:spPr>
          <a:xfrm>
            <a:off x="5039140" y="3541948"/>
            <a:ext cx="2087218" cy="677086"/>
          </a:xfrm>
          <a:prstGeom prst="rect">
            <a:avLst/>
          </a:prstGeom>
          <a:noFill/>
        </p:spPr>
        <p:txBody>
          <a:bodyPr wrap="square" lIns="121899" tIns="60949" rIns="121899" bIns="60949" rtlCol="0">
            <a:spAutoFit/>
          </a:bodyPr>
          <a:lstStyle/>
          <a:p>
            <a:pPr>
              <a:buNone/>
            </a:pPr>
            <a:r>
              <a:rPr lang="en-US" sz="1200" dirty="0" err="1">
                <a:solidFill>
                  <a:srgbClr val="205CA0"/>
                </a:solidFill>
                <a:latin typeface="Arial" charset="0"/>
                <a:ea typeface="Arial" charset="0"/>
                <a:cs typeface="Arial" charset="0"/>
                <a:hlinkClick r:id="rId8">
                  <a:extLst>
                    <a:ext uri="{A12FA001-AC4F-418D-AE19-62706E023703}">
                      <ahyp:hlinkClr xmlns:ahyp="http://schemas.microsoft.com/office/drawing/2018/hyperlinkcolor" val="tx"/>
                    </a:ext>
                  </a:extLst>
                </a:hlinkClick>
              </a:rPr>
              <a:t>Sicherheit</a:t>
            </a:r>
            <a:r>
              <a:rPr lang="en-US" sz="1200" dirty="0">
                <a:solidFill>
                  <a:srgbClr val="205CA0"/>
                </a:solidFill>
                <a:latin typeface="Arial" charset="0"/>
                <a:ea typeface="Arial" charset="0"/>
                <a:cs typeface="Arial" charset="0"/>
                <a:hlinkClick r:id="rId8">
                  <a:extLst>
                    <a:ext uri="{A12FA001-AC4F-418D-AE19-62706E023703}">
                      <ahyp:hlinkClr xmlns:ahyp="http://schemas.microsoft.com/office/drawing/2018/hyperlinkcolor" val="tx"/>
                    </a:ext>
                  </a:extLst>
                </a:hlinkClick>
              </a:rPr>
              <a:t> – </a:t>
            </a:r>
            <a:r>
              <a:rPr lang="en-US" sz="1200" dirty="0" err="1">
                <a:solidFill>
                  <a:srgbClr val="205CA0"/>
                </a:solidFill>
                <a:latin typeface="Arial" charset="0"/>
                <a:ea typeface="Arial" charset="0"/>
                <a:cs typeface="Arial" charset="0"/>
                <a:hlinkClick r:id="rId8">
                  <a:extLst>
                    <a:ext uri="{A12FA001-AC4F-418D-AE19-62706E023703}">
                      <ahyp:hlinkClr xmlns:ahyp="http://schemas.microsoft.com/office/drawing/2018/hyperlinkcolor" val="tx"/>
                    </a:ext>
                  </a:extLst>
                </a:hlinkClick>
              </a:rPr>
              <a:t>Grundlagen</a:t>
            </a:r>
            <a:endParaRPr lang="en-US" sz="1200" dirty="0">
              <a:solidFill>
                <a:srgbClr val="205CA0"/>
              </a:solidFill>
              <a:latin typeface="Arial" charset="0"/>
              <a:ea typeface="Arial" charset="0"/>
              <a:cs typeface="Arial" charset="0"/>
            </a:endParaRPr>
          </a:p>
          <a:p>
            <a:pPr>
              <a:buNone/>
            </a:pPr>
            <a:endParaRPr lang="en-US" sz="1200" dirty="0">
              <a:solidFill>
                <a:srgbClr val="205CA0"/>
              </a:solidFill>
              <a:latin typeface="Arial" charset="0"/>
              <a:ea typeface="Arial" charset="0"/>
              <a:cs typeface="Arial" charset="0"/>
            </a:endParaRPr>
          </a:p>
          <a:p>
            <a:pPr>
              <a:buNone/>
            </a:pPr>
            <a:r>
              <a:rPr lang="en-US" sz="1200" dirty="0" err="1">
                <a:solidFill>
                  <a:srgbClr val="205CA0"/>
                </a:solidFill>
                <a:latin typeface="Arial" charset="0"/>
                <a:ea typeface="Arial" charset="0"/>
                <a:cs typeface="Arial" charset="0"/>
                <a:hlinkClick r:id="rId9">
                  <a:extLst>
                    <a:ext uri="{A12FA001-AC4F-418D-AE19-62706E023703}">
                      <ahyp:hlinkClr xmlns:ahyp="http://schemas.microsoft.com/office/drawing/2018/hyperlinkcolor" val="tx"/>
                    </a:ext>
                  </a:extLst>
                </a:hlinkClick>
              </a:rPr>
              <a:t>Benutzerauthentifizierung</a:t>
            </a:r>
            <a:endParaRPr lang="en-US" sz="1200" dirty="0">
              <a:solidFill>
                <a:srgbClr val="205CA0"/>
              </a:solidFill>
              <a:latin typeface="Arial" charset="0"/>
              <a:ea typeface="Arial" charset="0"/>
              <a:cs typeface="Arial" charset="0"/>
            </a:endParaRPr>
          </a:p>
        </p:txBody>
      </p:sp>
      <p:pic>
        <p:nvPicPr>
          <p:cNvPr id="23" name="Picture 22">
            <a:extLst>
              <a:ext uri="{FF2B5EF4-FFF2-40B4-BE49-F238E27FC236}">
                <a16:creationId xmlns:a16="http://schemas.microsoft.com/office/drawing/2014/main" id="{4EC4B4C4-6619-471F-87B7-0F6F065827F4}"/>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506306" y="1647888"/>
            <a:ext cx="1176212" cy="999656"/>
          </a:xfrm>
          <a:prstGeom prst="rect">
            <a:avLst/>
          </a:prstGeom>
        </p:spPr>
      </p:pic>
      <p:sp>
        <p:nvSpPr>
          <p:cNvPr id="24" name="Rectangle 23">
            <a:extLst>
              <a:ext uri="{FF2B5EF4-FFF2-40B4-BE49-F238E27FC236}">
                <a16:creationId xmlns:a16="http://schemas.microsoft.com/office/drawing/2014/main" id="{D5CE392F-9BBC-4A5D-8FBA-F1FDE22EF4F3}"/>
              </a:ext>
            </a:extLst>
          </p:cNvPr>
          <p:cNvSpPr/>
          <p:nvPr/>
        </p:nvSpPr>
        <p:spPr>
          <a:xfrm>
            <a:off x="4044205" y="2731275"/>
            <a:ext cx="4192791" cy="584775"/>
          </a:xfrm>
          <a:prstGeom prst="rect">
            <a:avLst/>
          </a:prstGeom>
        </p:spPr>
        <p:txBody>
          <a:bodyPr wrap="square">
            <a:spAutoFit/>
          </a:bodyPr>
          <a:lstStyle/>
          <a:p>
            <a:pPr algn="ctr"/>
            <a:r>
              <a:rPr lang="de-DE" sz="1600" dirty="0">
                <a:solidFill>
                  <a:srgbClr val="00B0F0"/>
                </a:solidFill>
                <a:latin typeface="Arial" charset="0"/>
                <a:ea typeface="Arial" charset="0"/>
                <a:cs typeface="Arial" charset="0"/>
              </a:rPr>
              <a:t>Lernen Sie mit Trailhead,</a:t>
            </a:r>
            <a:br>
              <a:rPr lang="de-DE" sz="1600" dirty="0">
                <a:solidFill>
                  <a:srgbClr val="00B0F0"/>
                </a:solidFill>
                <a:latin typeface="Arial" charset="0"/>
                <a:ea typeface="Arial" charset="0"/>
                <a:cs typeface="Arial" charset="0"/>
              </a:rPr>
            </a:br>
            <a:r>
              <a:rPr lang="de-DE" sz="1600" dirty="0">
                <a:solidFill>
                  <a:srgbClr val="00B0F0"/>
                </a:solidFill>
                <a:latin typeface="Arial" charset="0"/>
                <a:ea typeface="Arial" charset="0"/>
                <a:cs typeface="Arial" charset="0"/>
              </a:rPr>
              <a:t>wie es funktioniert</a:t>
            </a:r>
            <a:endParaRPr lang="en-US" sz="1600" dirty="0">
              <a:solidFill>
                <a:srgbClr val="00B0F0"/>
              </a:solidFill>
              <a:latin typeface="Arial" charset="0"/>
              <a:ea typeface="Arial" charset="0"/>
              <a:cs typeface="Arial" charset="0"/>
            </a:endParaRPr>
          </a:p>
        </p:txBody>
      </p:sp>
      <p:sp>
        <p:nvSpPr>
          <p:cNvPr id="25" name="Content Placeholder 6">
            <a:extLst>
              <a:ext uri="{FF2B5EF4-FFF2-40B4-BE49-F238E27FC236}">
                <a16:creationId xmlns:a16="http://schemas.microsoft.com/office/drawing/2014/main" id="{F79240B6-B082-4C60-9E64-B76B51ADA4CB}"/>
              </a:ext>
            </a:extLst>
          </p:cNvPr>
          <p:cNvSpPr txBox="1">
            <a:spLocks/>
          </p:cNvSpPr>
          <p:nvPr/>
        </p:nvSpPr>
        <p:spPr>
          <a:xfrm>
            <a:off x="8704032" y="3540823"/>
            <a:ext cx="2329028" cy="667383"/>
          </a:xfrm>
          <a:prstGeom prst="rect">
            <a:avLst/>
          </a:prstGeom>
        </p:spPr>
        <p:txBody>
          <a:bodyPr/>
          <a:lstStyle>
            <a:lvl1pPr algn="l" rtl="0" eaLnBrk="1" fontAlgn="base" hangingPunct="1">
              <a:spcBef>
                <a:spcPts val="1200"/>
              </a:spcBef>
              <a:spcAft>
                <a:spcPts val="200"/>
              </a:spcAft>
              <a:buClr>
                <a:srgbClr val="7F7F7F"/>
              </a:buClr>
              <a:buSzPct val="100000"/>
              <a:buFont typeface="Arial" charset="0"/>
              <a:buChar char="​"/>
              <a:defRPr lang="en-US" sz="2000" kern="1200" dirty="0">
                <a:solidFill>
                  <a:srgbClr val="5C656A"/>
                </a:solidFill>
                <a:latin typeface="Salesforce Sans"/>
                <a:ea typeface="ＭＳ Ｐゴシック" charset="0"/>
                <a:cs typeface="ＭＳ Ｐゴシック" charset="0"/>
              </a:defRPr>
            </a:lvl1pPr>
            <a:lvl2pPr marL="182563" indent="-182563" algn="l" rtl="0" eaLnBrk="1" fontAlgn="base" hangingPunct="1">
              <a:spcBef>
                <a:spcPts val="200"/>
              </a:spcBef>
              <a:spcAft>
                <a:spcPts val="600"/>
              </a:spcAft>
              <a:buClr>
                <a:schemeClr val="accent2"/>
              </a:buClr>
              <a:buSzPct val="100000"/>
              <a:buFont typeface="Arial" charset="0"/>
              <a:buChar char="•"/>
              <a:defRPr lang="en-US" kern="1200" dirty="0">
                <a:solidFill>
                  <a:schemeClr val="accent2"/>
                </a:solidFill>
                <a:latin typeface="Salesforce Sans"/>
                <a:ea typeface="ＭＳ Ｐゴシック" charset="0"/>
                <a:cs typeface="+mn-cs"/>
              </a:defRPr>
            </a:lvl2pPr>
            <a:lvl3pPr marL="365125" indent="-182563" algn="l" rtl="0" eaLnBrk="1" fontAlgn="base" hangingPunct="1">
              <a:spcBef>
                <a:spcPct val="0"/>
              </a:spcBef>
              <a:spcAft>
                <a:spcPts val="600"/>
              </a:spcAft>
              <a:buClr>
                <a:schemeClr val="accent2"/>
              </a:buClr>
              <a:buSzPct val="100000"/>
              <a:buFont typeface="Arial" charset="0"/>
              <a:buChar char="•"/>
              <a:defRPr lang="en-US" sz="1600" kern="1200" dirty="0">
                <a:solidFill>
                  <a:schemeClr val="accent2"/>
                </a:solidFill>
                <a:latin typeface="Salesforce Sans"/>
                <a:ea typeface="ＭＳ Ｐゴシック" charset="0"/>
                <a:cs typeface="+mn-cs"/>
              </a:defRPr>
            </a:lvl3pPr>
            <a:lvl4pPr marL="547688" indent="-182563" algn="l" rtl="0" eaLnBrk="1" fontAlgn="base" hangingPunct="1">
              <a:spcBef>
                <a:spcPct val="0"/>
              </a:spcBef>
              <a:spcAft>
                <a:spcPts val="600"/>
              </a:spcAft>
              <a:buClr>
                <a:schemeClr val="accent2"/>
              </a:buClr>
              <a:buSzPct val="100000"/>
              <a:buFont typeface="Arial" charset="0"/>
              <a:buChar char="•"/>
              <a:defRPr lang="en-US" sz="1400" b="1" kern="1200" dirty="0">
                <a:solidFill>
                  <a:schemeClr val="accent2"/>
                </a:solidFill>
                <a:latin typeface="Salesforce Sans"/>
                <a:ea typeface="ＭＳ Ｐゴシック" charset="0"/>
                <a:cs typeface="+mn-cs"/>
              </a:defRPr>
            </a:lvl4pPr>
            <a:lvl5pPr algn="l" rtl="0" eaLnBrk="1" fontAlgn="base" hangingPunct="1">
              <a:spcBef>
                <a:spcPts val="200"/>
              </a:spcBef>
              <a:spcAft>
                <a:spcPts val="600"/>
              </a:spcAft>
              <a:buClr>
                <a:srgbClr val="7F7F7F"/>
              </a:buClr>
              <a:buSzPct val="100000"/>
              <a:buFont typeface="Arial" charset="0"/>
              <a:defRPr lang="en-US" sz="2000" kern="1200" dirty="0">
                <a:solidFill>
                  <a:srgbClr val="5C656A"/>
                </a:solidFill>
                <a:latin typeface="Salesforce Sans"/>
                <a:ea typeface="ＭＳ Ｐゴシック" charset="0"/>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IE" sz="1200" dirty="0">
                <a:solidFill>
                  <a:srgbClr val="205CA0"/>
                </a:solidFill>
                <a:latin typeface="Salesforce Sans" panose="020B0505020202020203" pitchFamily="34" charset="77"/>
                <a:ea typeface="Arial" charset="0"/>
                <a:cs typeface="Arial" charset="0"/>
                <a:hlinkClick r:id="rId11">
                  <a:extLst>
                    <a:ext uri="{A12FA001-AC4F-418D-AE19-62706E023703}">
                      <ahyp:hlinkClr xmlns:ahyp="http://schemas.microsoft.com/office/drawing/2018/hyperlinkcolor" val="tx"/>
                    </a:ext>
                  </a:extLst>
                </a:hlinkClick>
              </a:rPr>
              <a:t>MFA – Trailblazer Community „MFA – Getting Started“</a:t>
            </a:r>
            <a:endParaRPr lang="en-US" sz="1200" dirty="0">
              <a:solidFill>
                <a:srgbClr val="205CA0"/>
              </a:solidFill>
              <a:latin typeface="Salesforce Sans" panose="020B0505020202020203" pitchFamily="34" charset="77"/>
              <a:ea typeface="Arial" charset="0"/>
              <a:cs typeface="Arial" charset="0"/>
            </a:endParaRPr>
          </a:p>
        </p:txBody>
      </p:sp>
      <p:sp>
        <p:nvSpPr>
          <p:cNvPr id="26" name="Rectangle 25">
            <a:extLst>
              <a:ext uri="{FF2B5EF4-FFF2-40B4-BE49-F238E27FC236}">
                <a16:creationId xmlns:a16="http://schemas.microsoft.com/office/drawing/2014/main" id="{8C9F9124-7B97-4903-B7F2-F07AA14A2AC2}"/>
              </a:ext>
            </a:extLst>
          </p:cNvPr>
          <p:cNvSpPr/>
          <p:nvPr/>
        </p:nvSpPr>
        <p:spPr>
          <a:xfrm>
            <a:off x="8255423" y="2731275"/>
            <a:ext cx="3146734" cy="584775"/>
          </a:xfrm>
          <a:prstGeom prst="rect">
            <a:avLst/>
          </a:prstGeom>
        </p:spPr>
        <p:txBody>
          <a:bodyPr wrap="square">
            <a:spAutoFit/>
          </a:bodyPr>
          <a:lstStyle/>
          <a:p>
            <a:pPr algn="ctr"/>
            <a:r>
              <a:rPr lang="en-US" sz="1600" dirty="0" err="1">
                <a:solidFill>
                  <a:srgbClr val="00B0F0"/>
                </a:solidFill>
                <a:latin typeface="Arial" charset="0"/>
                <a:ea typeface="Arial" charset="0"/>
                <a:cs typeface="Arial" charset="0"/>
              </a:rPr>
              <a:t>Fragen</a:t>
            </a:r>
            <a:r>
              <a:rPr lang="en-US" sz="1600" dirty="0">
                <a:solidFill>
                  <a:srgbClr val="00B0F0"/>
                </a:solidFill>
                <a:latin typeface="Arial" charset="0"/>
                <a:ea typeface="Arial" charset="0"/>
                <a:cs typeface="Arial" charset="0"/>
              </a:rPr>
              <a:t> </a:t>
            </a:r>
            <a:r>
              <a:rPr lang="en-US" sz="1600" dirty="0" err="1">
                <a:solidFill>
                  <a:srgbClr val="00B0F0"/>
                </a:solidFill>
                <a:latin typeface="Arial" charset="0"/>
                <a:ea typeface="Arial" charset="0"/>
                <a:cs typeface="Arial" charset="0"/>
              </a:rPr>
              <a:t>stellen</a:t>
            </a:r>
            <a:r>
              <a:rPr lang="en-US" sz="1600" dirty="0">
                <a:solidFill>
                  <a:srgbClr val="00B0F0"/>
                </a:solidFill>
                <a:latin typeface="Arial" charset="0"/>
                <a:ea typeface="Arial" charset="0"/>
                <a:cs typeface="Arial" charset="0"/>
              </a:rPr>
              <a:t> –</a:t>
            </a:r>
            <a:br>
              <a:rPr lang="en-US" sz="1600" dirty="0">
                <a:solidFill>
                  <a:srgbClr val="00B0F0"/>
                </a:solidFill>
                <a:latin typeface="Arial" charset="0"/>
                <a:ea typeface="Arial" charset="0"/>
                <a:cs typeface="Arial" charset="0"/>
              </a:rPr>
            </a:br>
            <a:r>
              <a:rPr lang="en-US" sz="1600" dirty="0" err="1">
                <a:solidFill>
                  <a:srgbClr val="00B0F0"/>
                </a:solidFill>
                <a:latin typeface="Arial" charset="0"/>
                <a:ea typeface="Arial" charset="0"/>
                <a:cs typeface="Arial" charset="0"/>
              </a:rPr>
              <a:t>Ratschläge</a:t>
            </a:r>
            <a:r>
              <a:rPr lang="en-US" sz="1600" dirty="0">
                <a:solidFill>
                  <a:srgbClr val="00B0F0"/>
                </a:solidFill>
                <a:latin typeface="Arial" charset="0"/>
                <a:ea typeface="Arial" charset="0"/>
                <a:cs typeface="Arial" charset="0"/>
              </a:rPr>
              <a:t> </a:t>
            </a:r>
            <a:r>
              <a:rPr lang="en-US" sz="1600" dirty="0" err="1">
                <a:solidFill>
                  <a:srgbClr val="00B0F0"/>
                </a:solidFill>
                <a:latin typeface="Arial" charset="0"/>
                <a:ea typeface="Arial" charset="0"/>
                <a:cs typeface="Arial" charset="0"/>
              </a:rPr>
              <a:t>geben</a:t>
            </a:r>
            <a:endParaRPr lang="en-US" sz="1600" dirty="0">
              <a:solidFill>
                <a:srgbClr val="00B0F0"/>
              </a:solidFill>
              <a:latin typeface="Arial" charset="0"/>
              <a:ea typeface="Arial" charset="0"/>
              <a:cs typeface="Arial" charset="0"/>
            </a:endParaRPr>
          </a:p>
        </p:txBody>
      </p:sp>
      <p:pic>
        <p:nvPicPr>
          <p:cNvPr id="27" name="Google Shape;1421;p171">
            <a:extLst>
              <a:ext uri="{FF2B5EF4-FFF2-40B4-BE49-F238E27FC236}">
                <a16:creationId xmlns:a16="http://schemas.microsoft.com/office/drawing/2014/main" id="{896DF5B3-E927-4648-8C6D-67FA292DCC42}"/>
              </a:ext>
            </a:extLst>
          </p:cNvPr>
          <p:cNvPicPr preferRelativeResize="0">
            <a:picLocks noChangeAspect="1"/>
          </p:cNvPicPr>
          <p:nvPr/>
        </p:nvPicPr>
        <p:blipFill>
          <a:blip r:embed="rId12">
            <a:alphaModFix/>
          </a:blip>
          <a:stretch>
            <a:fillRect/>
          </a:stretch>
        </p:blipFill>
        <p:spPr>
          <a:xfrm>
            <a:off x="9393899" y="1645920"/>
            <a:ext cx="753557" cy="996696"/>
          </a:xfrm>
          <a:prstGeom prst="rect">
            <a:avLst/>
          </a:prstGeom>
          <a:noFill/>
          <a:ln>
            <a:noFill/>
          </a:ln>
          <a:effectLst>
            <a:outerShdw blurRad="50800" dist="38100" dir="2700000" algn="tl" rotWithShape="0">
              <a:prstClr val="black">
                <a:alpha val="40000"/>
              </a:prstClr>
            </a:outerShdw>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79"/>
        <p:cNvGrpSpPr/>
        <p:nvPr/>
      </p:nvGrpSpPr>
      <p:grpSpPr>
        <a:xfrm>
          <a:off x="0" y="0"/>
          <a:ext cx="0" cy="0"/>
          <a:chOff x="0" y="0"/>
          <a:chExt cx="0" cy="0"/>
        </a:xfrm>
      </p:grpSpPr>
      <p:sp>
        <p:nvSpPr>
          <p:cNvPr id="1080" name="Google Shape;1080;p154"/>
          <p:cNvSpPr txBox="1">
            <a:spLocks noGrp="1"/>
          </p:cNvSpPr>
          <p:nvPr>
            <p:ph type="ctrTitle"/>
          </p:nvPr>
        </p:nvSpPr>
        <p:spPr>
          <a:xfrm>
            <a:off x="491075" y="2036400"/>
            <a:ext cx="7450800" cy="1298400"/>
          </a:xfrm>
          <a:prstGeom prst="rect">
            <a:avLst/>
          </a:prstGeom>
          <a:noFill/>
          <a:ln>
            <a:noFill/>
          </a:ln>
        </p:spPr>
        <p:txBody>
          <a:bodyPr spcFirstLastPara="1" wrap="square" lIns="0" tIns="0" rIns="0" bIns="0" anchor="b" anchorCtr="0">
            <a:noAutofit/>
          </a:bodyPr>
          <a:lstStyle/>
          <a:p>
            <a:pPr marL="0" lvl="0" indent="0" algn="l" rtl="0">
              <a:lnSpc>
                <a:spcPct val="90000"/>
              </a:lnSpc>
              <a:spcBef>
                <a:spcPts val="0"/>
              </a:spcBef>
              <a:spcAft>
                <a:spcPts val="0"/>
              </a:spcAft>
              <a:buNone/>
            </a:pPr>
            <a:r>
              <a:rPr lang="de-DE" sz="3000" dirty="0"/>
              <a:t>Multi-Faktor-Authentifizierung (MFA)</a:t>
            </a:r>
          </a:p>
        </p:txBody>
      </p:sp>
      <p:sp>
        <p:nvSpPr>
          <p:cNvPr id="1081" name="Google Shape;1081;p154"/>
          <p:cNvSpPr txBox="1">
            <a:spLocks noGrp="1"/>
          </p:cNvSpPr>
          <p:nvPr>
            <p:ph type="subTitle" idx="1"/>
          </p:nvPr>
        </p:nvSpPr>
        <p:spPr>
          <a:xfrm>
            <a:off x="501855" y="3397029"/>
            <a:ext cx="6207057" cy="477000"/>
          </a:xfrm>
          <a:prstGeom prst="rect">
            <a:avLst/>
          </a:prstGeom>
          <a:noFill/>
          <a:ln>
            <a:noFill/>
          </a:ln>
        </p:spPr>
        <p:txBody>
          <a:bodyPr spcFirstLastPara="1" wrap="square" lIns="0" tIns="0" rIns="0" bIns="0" anchor="t" anchorCtr="0">
            <a:noAutofit/>
          </a:bodyPr>
          <a:lstStyle/>
          <a:p>
            <a:pPr marL="11112" lvl="0" indent="-11112" algn="l" rtl="0">
              <a:lnSpc>
                <a:spcPct val="95000"/>
              </a:lnSpc>
              <a:spcBef>
                <a:spcPts val="0"/>
              </a:spcBef>
              <a:spcAft>
                <a:spcPts val="0"/>
              </a:spcAft>
              <a:buSzPts val="2400"/>
              <a:buNone/>
            </a:pPr>
            <a:r>
              <a:rPr lang="de-DE" dirty="0"/>
              <a:t>Sichern des Zugriffs auf Benutzeraccounts</a:t>
            </a:r>
          </a:p>
        </p:txBody>
      </p:sp>
      <p:sp>
        <p:nvSpPr>
          <p:cNvPr id="1082" name="Google Shape;1082;p154"/>
          <p:cNvSpPr txBox="1">
            <a:spLocks noGrp="1"/>
          </p:cNvSpPr>
          <p:nvPr>
            <p:ph type="body" idx="2"/>
          </p:nvPr>
        </p:nvSpPr>
        <p:spPr>
          <a:xfrm>
            <a:off x="501856" y="5689450"/>
            <a:ext cx="6447300" cy="2850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SzPts val="1800"/>
              <a:buFont typeface="Salesforce Sans"/>
              <a:buNone/>
            </a:pPr>
            <a:r>
              <a:rPr lang="de-DE"/>
              <a:t>Titel</a:t>
            </a:r>
          </a:p>
        </p:txBody>
      </p:sp>
      <p:sp>
        <p:nvSpPr>
          <p:cNvPr id="1083" name="Google Shape;1083;p154"/>
          <p:cNvSpPr txBox="1">
            <a:spLocks noGrp="1"/>
          </p:cNvSpPr>
          <p:nvPr>
            <p:ph type="body" idx="3"/>
          </p:nvPr>
        </p:nvSpPr>
        <p:spPr>
          <a:xfrm>
            <a:off x="501856" y="5301049"/>
            <a:ext cx="5563200" cy="3645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SzPts val="1800"/>
              <a:buNone/>
            </a:pPr>
            <a:r>
              <a:rPr lang="de-DE"/>
              <a:t>Name</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404"/>
        <p:cNvGrpSpPr/>
        <p:nvPr/>
      </p:nvGrpSpPr>
      <p:grpSpPr>
        <a:xfrm>
          <a:off x="0" y="0"/>
          <a:ext cx="0" cy="0"/>
          <a:chOff x="0" y="0"/>
          <a:chExt cx="0" cy="0"/>
        </a:xfrm>
      </p:grpSpPr>
      <p:sp>
        <p:nvSpPr>
          <p:cNvPr id="2" name="TextBox 1">
            <a:extLst>
              <a:ext uri="{FF2B5EF4-FFF2-40B4-BE49-F238E27FC236}">
                <a16:creationId xmlns:a16="http://schemas.microsoft.com/office/drawing/2014/main" id="{FBE5394C-8025-4EE4-B80D-3218EFC9A882}"/>
              </a:ext>
            </a:extLst>
          </p:cNvPr>
          <p:cNvSpPr txBox="1"/>
          <p:nvPr/>
        </p:nvSpPr>
        <p:spPr>
          <a:xfrm>
            <a:off x="2146852" y="3329607"/>
            <a:ext cx="3419061" cy="1785104"/>
          </a:xfrm>
          <a:prstGeom prst="rect">
            <a:avLst/>
          </a:prstGeom>
          <a:noFill/>
        </p:spPr>
        <p:txBody>
          <a:bodyPr wrap="square" rtlCol="0">
            <a:spAutoFit/>
          </a:bodyPr>
          <a:lstStyle/>
          <a:p>
            <a:pPr algn="ctr"/>
            <a:r>
              <a:rPr lang="de-DE" sz="5500" b="1" dirty="0">
                <a:solidFill>
                  <a:srgbClr val="E8DEC4"/>
                </a:solidFill>
              </a:rPr>
              <a:t>Vielen Dank</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87"/>
        <p:cNvGrpSpPr/>
        <p:nvPr/>
      </p:nvGrpSpPr>
      <p:grpSpPr>
        <a:xfrm>
          <a:off x="0" y="0"/>
          <a:ext cx="0" cy="0"/>
          <a:chOff x="0" y="0"/>
          <a:chExt cx="0" cy="0"/>
        </a:xfrm>
      </p:grpSpPr>
      <p:grpSp>
        <p:nvGrpSpPr>
          <p:cNvPr id="1088" name="Google Shape;1088;p155"/>
          <p:cNvGrpSpPr/>
          <p:nvPr/>
        </p:nvGrpSpPr>
        <p:grpSpPr>
          <a:xfrm>
            <a:off x="0" y="893"/>
            <a:ext cx="12188830" cy="6856212"/>
            <a:chOff x="0" y="893"/>
            <a:chExt cx="12188830" cy="6856212"/>
          </a:xfrm>
        </p:grpSpPr>
        <p:pic>
          <p:nvPicPr>
            <p:cNvPr id="1089" name="Google Shape;1089;p155"/>
            <p:cNvPicPr preferRelativeResize="0"/>
            <p:nvPr/>
          </p:nvPicPr>
          <p:blipFill rotWithShape="1">
            <a:blip r:embed="rId3">
              <a:alphaModFix/>
            </a:blip>
            <a:srcRect/>
            <a:stretch/>
          </p:blipFill>
          <p:spPr>
            <a:xfrm>
              <a:off x="0" y="893"/>
              <a:ext cx="12188830" cy="6856212"/>
            </a:xfrm>
            <a:prstGeom prst="rect">
              <a:avLst/>
            </a:prstGeom>
            <a:noFill/>
            <a:ln>
              <a:noFill/>
            </a:ln>
          </p:spPr>
        </p:pic>
        <p:pic>
          <p:nvPicPr>
            <p:cNvPr id="1090" name="Google Shape;1090;p155"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grpSp>
      <p:sp>
        <p:nvSpPr>
          <p:cNvPr id="1091" name="Google Shape;1091;p15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de-DE"/>
              <a:t>Zukunftsbezogene Aussagen</a:t>
            </a:r>
          </a:p>
        </p:txBody>
      </p:sp>
      <p:sp>
        <p:nvSpPr>
          <p:cNvPr id="1092" name="Google Shape;1092;p155"/>
          <p:cNvSpPr txBox="1"/>
          <p:nvPr/>
        </p:nvSpPr>
        <p:spPr>
          <a:xfrm>
            <a:off x="584350" y="1060725"/>
            <a:ext cx="11166600" cy="54162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900"/>
              </a:spcBef>
              <a:spcAft>
                <a:spcPts val="0"/>
              </a:spcAft>
              <a:buNone/>
            </a:pPr>
            <a:r>
              <a:rPr lang="de-DE" sz="930" dirty="0">
                <a:solidFill>
                  <a:srgbClr val="59575C"/>
                </a:solidFill>
                <a:latin typeface="Salesforce Sans"/>
                <a:ea typeface="Salesforce Sans"/>
                <a:cs typeface="Salesforce Sans"/>
                <a:sym typeface="Salesforce Sans"/>
              </a:rPr>
              <a:t>Erklärung gemäß Private Securities Litigation Reform Act von 1995:</a:t>
            </a:r>
          </a:p>
          <a:p>
            <a:pPr marL="0" lvl="0" indent="0" algn="l" rtl="0">
              <a:lnSpc>
                <a:spcPct val="100000"/>
              </a:lnSpc>
              <a:spcBef>
                <a:spcPts val="600"/>
              </a:spcBef>
              <a:spcAft>
                <a:spcPts val="0"/>
              </a:spcAft>
              <a:buNone/>
            </a:pPr>
            <a:r>
              <a:rPr lang="de-DE" sz="930" dirty="0">
                <a:solidFill>
                  <a:srgbClr val="59575C"/>
                </a:solidFill>
                <a:latin typeface="Salesforce Sans"/>
                <a:ea typeface="Salesforce Sans"/>
                <a:cs typeface="Salesforce Sans"/>
                <a:sym typeface="Salesforce Sans"/>
              </a:rPr>
              <a:t>Diese Präsentation enthält zukunftsbezogene Aussagen zu finanziellen und operativen Ergebnissen des Unternehmens, die erwartete GAAP-konforme und nicht GAAP-konforme finanzielle und andere operative und nicht operative Ergebnisse beinhalten können, wie z. B. Umsatz, Nettogewinn, verwässerter Gewinn pro Aktie, operatives Cashflow-Wachstum, Verbesserung der operativen Marge, erwartetes Umsatzwachstum, erwartetes Wachstum der aktuellen verbleibenden Leistungsverpflichtungen, erwartete Steuersätze, die einmalige, nicht zahlungswirksame Belastung, die in Verbindung mit dem Zusammenschluss von Salesforce.org angefallen ist, aktienbasierte Vergütungsaufwendungen, Amortisierung erworbener immaterieller Vermögenswerte, im Umlauf befindliche Aktien, Marktwachstum und Nachhaltigkeitsziele. Das Eintreten oder der Erfolg der in solchen zukunftsbezogenen Aussagen enthaltenen Sachverhalte ist mit Risiken, Unsicherheiten und Annahmen verbunden. Falls solche Risiken oder Unsicherheiten eintreten oder Annahmen sich als fehlerhaft erweisen, besteht die Möglichkeit, dass sich die Ergebnisse des Unternehmens substantiell von den ausdrücklichen bzw. impliziert angenommenen Ergebnissen in unseren zukunftsbezogenen Aussagen unterscheiden. </a:t>
            </a:r>
          </a:p>
          <a:p>
            <a:pPr marL="0" lvl="0" indent="0" algn="l" rtl="0">
              <a:lnSpc>
                <a:spcPct val="100000"/>
              </a:lnSpc>
              <a:spcBef>
                <a:spcPts val="600"/>
              </a:spcBef>
              <a:spcAft>
                <a:spcPts val="0"/>
              </a:spcAft>
              <a:buNone/>
            </a:pPr>
            <a:r>
              <a:rPr lang="de-DE" sz="930" dirty="0">
                <a:solidFill>
                  <a:srgbClr val="59575C"/>
                </a:solidFill>
                <a:latin typeface="Salesforce Sans"/>
                <a:ea typeface="Salesforce Sans"/>
                <a:cs typeface="Salesforce Sans"/>
                <a:sym typeface="Salesforce Sans"/>
              </a:rPr>
              <a:t>Zu den oben genannten Risiken und Ungewissheiten zählen unter anderem Risiken im Zusammenhang mit folgenden Faktoren: die Auswirkungen allgemeiner Wirtschafts- und Marktbedingungen; die Auswirkungen geopolitischer Ereignisse; die Auswirkungen der Fluktuation von Wechselkursen ausländischer Währungen und von Zinssätzen auf das Ergebnis von Salesforce; die Geschäftsstrategie von Salesforce und das Konzept von Salesforce für den Aufbau seines Geschäftsbetriebs, einschließlich der Strategie von Salesforce als führender Anbieter von Unternehmens- und Computing-Anwendungen und -Plattformen; die Geschwindigkeit des Wandels und der Innovation bei Cloud-Computing-Diensten für Unternehmen; der saisonale Charakter der Vertriebszyklen von Salesforce; die Wettbewerbsintensität des Markts, in dem Salesforce operiert; die internationale Expansionsstrategie von Salesforce; die Anforderungen an das Personal und die Infrastruktur von Salesforce, die sich aus dem signifikanten Wachstum des Kundenstamms und der Geschäftstätigkeit von Salesforce, auch infolge von Akquisitionen, ergeben; die Leistungsfähigkeit und Sicherheit der Salesforce-Dienstleistungen, einschließlich der Ressourcen und Kosten, die erforderlich sind, um unerwartete Ausfallzeiten zu vermeiden und um potenzielle Sicherheitslücken zu verhindern, zu ermitteln und zu beheben; die Kosten, die mit neuen Rechenzentren und Drittanbietern von Infrastruktur verbunden sind; zusätzliche Rechenzentrumskapazitäten; Immobilien und Büroflächen; Betriebsergebnisse und Cashflows von Salesforce; neue Dienstleistungen und Produktfunktionen, einschließlich aller Anstrengungen, das Dienstleistungsangebot von Salesforce über den CRM-Markt hinaus zu erweitern; die Strategie von Salesforce zur Akquisition oder Durchführung von Investitionen in komplementäre Geschäftsfelder, Joint Ventures, Dienstleistungen, Technologien und geistige Eigentumsrechte; der Ertrag und der reale Wert der Investitionen von Salesforce in komplementäre Geschäftsfelder über das strategische Investitionsportfolio von Salesforce; die Fähigkeit von Salesforce zur Realisierung der Vorteile aus strategischen Partnerschaften, Joint Ventures und Investitionen; die Auswirkungen zukünftiger Gewinne und Verluste aus dem strategischen Investitionsportfolio von Salesforce, inklusive Gewinnen und Verlusten aufgrund allgemeiner Marktbedingungen, die Auswirkungen auf die börsennotierten Unternehmen im strategischen Investitionsportfolio von Salesforce haben; die Fähigkeit von Salesforce zur Durchführung seiner Geschäftspläne; die Fähigkeit von Salesforce zur erfolgreichen Integration erworbener Geschäftsfelder und Technologien, einschließlich der Verzögerungen im Zusammenhang mit der Eingliederung von Tableau aufgrund der behördlichen Prüfung durch die britische Wettbewerbs- und Marktaufsichtsbehörde; die Fähigkeit von Salesforce zur weiteren Steigerung von Vorauszahlungen und von verbleibenden Leistungsverpflichtungen; die Fähigkeit von Salesforce zum Schutz seines geistigen Eigentums; die Fähigkeit von Salesforce zur Entwicklung seiner Marken; die Abhängigkeit von Salesforce von Hardware, Software und Plattformen von Drittanbietern; die Abhängigkeit von Salesforce von der Entwicklung und Wartung der Infrastruktur des Internets; die Auswirkungen veränderter inländischer und ausländischer behördlicher Vorschriften, einschließlich solcher zur Bereitstellung von Diensten im Internet, zum Zugriff auf das Internet, zum Datenschutz und zum grenzüberschreitenden Datentransfer sowie zu Ein- und Ausfuhrkontrollmaßnahmen; die Bewertung latenter Steueransprüche von Salesforce und die Auflösung von Wertberichtigungen; potenzielle zusätzliche Steuern in der Zukunft; die Auswirkungen neuer Bilanzierungsstandards und Steuergesetze; Unsicherheiten, die die Fähigkeit von Salesforce beeinflussen, seinen Steuersatz zu schätzen; die Auswirkungen der aufwandswirksamen Erfassung von Aktienoptionen und anderen aktienbasierten Leistungsvergütungen; die Verfügbarkeit ausreichender Kapitalressourcen für Salesforce; Faktoren in Bezug auf Schuldverschreibungen von Salesforce, revolvierende Kreditfazilität, befristetes Darlehen und Darlehen in Verbindung mit 50 Fremont; die Einhaltung der Schuldvereinbarungen und Leasingverpflichtungen von Salesforce; aktuelle und potenzielle Rechtsstreitigkeiten, in die Salesforce involviert ist; die Auswirkungen des Klimawandels.</a:t>
            </a:r>
          </a:p>
          <a:p>
            <a:pPr marL="0" lvl="0" indent="0" algn="l" rtl="0">
              <a:lnSpc>
                <a:spcPct val="100000"/>
              </a:lnSpc>
              <a:spcBef>
                <a:spcPts val="600"/>
              </a:spcBef>
              <a:spcAft>
                <a:spcPts val="0"/>
              </a:spcAft>
              <a:buNone/>
            </a:pPr>
            <a:r>
              <a:rPr lang="de-DE" sz="930" dirty="0">
                <a:solidFill>
                  <a:srgbClr val="59575C"/>
                </a:solidFill>
                <a:latin typeface="Salesforce Sans"/>
                <a:ea typeface="Salesforce Sans"/>
                <a:cs typeface="Salesforce Sans"/>
                <a:sym typeface="Salesforce Sans"/>
              </a:rPr>
              <a:t>Weitere Informationen zu diesen und anderen Faktoren, die sich auf die Finanzergebnisse des Unternehmens auswirken könnten, enthalten die Berichte auf den Formblättern 10-K, 10-Q und 8-K </a:t>
            </a:r>
            <a:br>
              <a:rPr lang="de-DE" sz="930" dirty="0">
                <a:solidFill>
                  <a:srgbClr val="59575C"/>
                </a:solidFill>
                <a:latin typeface="Salesforce Sans"/>
                <a:ea typeface="Salesforce Sans"/>
                <a:cs typeface="Salesforce Sans"/>
                <a:sym typeface="Salesforce Sans"/>
              </a:rPr>
            </a:br>
            <a:r>
              <a:rPr lang="de-DE" sz="930" dirty="0">
                <a:solidFill>
                  <a:srgbClr val="59575C"/>
                </a:solidFill>
                <a:latin typeface="Salesforce Sans"/>
                <a:ea typeface="Salesforce Sans"/>
                <a:cs typeface="Salesforce Sans"/>
                <a:sym typeface="Salesforce Sans"/>
              </a:rPr>
              <a:t>sowie sonstige Unterlagen, die das Unternehmen von Zeit zu Zeit bei der Securities and Exchange Commission (US-Börsenaufsichtsbehörde) einreicht. Diese Dokumente sind auf der Website des Unternehmens unter www.investor.salesforce.com über den Link „Financials“ im linken Navigationsmenü und dann im Abschnitt „SEC Filings“ verfügbar. </a:t>
            </a:r>
          </a:p>
          <a:p>
            <a:pPr marL="0" lvl="0" indent="0" algn="l" rtl="0">
              <a:lnSpc>
                <a:spcPct val="100000"/>
              </a:lnSpc>
              <a:spcBef>
                <a:spcPts val="600"/>
              </a:spcBef>
              <a:spcAft>
                <a:spcPts val="0"/>
              </a:spcAft>
              <a:buNone/>
            </a:pPr>
            <a:r>
              <a:rPr lang="de-DE" sz="930" dirty="0">
                <a:solidFill>
                  <a:srgbClr val="59575C"/>
                </a:solidFill>
                <a:latin typeface="Salesforce Sans"/>
                <a:ea typeface="Salesforce Sans"/>
                <a:cs typeface="Salesforce Sans"/>
                <a:sym typeface="Salesforce Sans"/>
              </a:rPr>
              <a:t>Salesforce.com, inc. übernimmt keine über die gesetzlichen Anforderungen hinausgehende Verpflichtung, die in dieser Präsentation gemachten zukunftsbezogenen Aussagen </a:t>
            </a:r>
            <a:br>
              <a:rPr lang="de-DE" sz="930" dirty="0">
                <a:solidFill>
                  <a:srgbClr val="59575C"/>
                </a:solidFill>
                <a:latin typeface="Salesforce Sans"/>
                <a:ea typeface="Salesforce Sans"/>
                <a:cs typeface="Salesforce Sans"/>
                <a:sym typeface="Salesforce Sans"/>
              </a:rPr>
            </a:br>
            <a:r>
              <a:rPr lang="de-DE" sz="930" dirty="0">
                <a:solidFill>
                  <a:srgbClr val="59575C"/>
                </a:solidFill>
                <a:latin typeface="Salesforce Sans"/>
                <a:ea typeface="Salesforce Sans"/>
                <a:cs typeface="Salesforce Sans"/>
                <a:sym typeface="Salesforce Sans"/>
              </a:rPr>
              <a:t>zu aktualisieren.</a:t>
            </a:r>
          </a:p>
          <a:p>
            <a:pPr marL="0" lvl="0" indent="0" algn="l" rtl="0">
              <a:lnSpc>
                <a:spcPct val="100000"/>
              </a:lnSpc>
              <a:spcBef>
                <a:spcPts val="900"/>
              </a:spcBef>
              <a:spcAft>
                <a:spcPts val="0"/>
              </a:spcAft>
              <a:buNone/>
            </a:pPr>
            <a:endParaRPr sz="930" dirty="0">
              <a:solidFill>
                <a:srgbClr val="59575C"/>
              </a:solidFill>
              <a:latin typeface="Salesforce Sans"/>
              <a:ea typeface="Salesforce Sans"/>
              <a:cs typeface="Salesforce Sans"/>
              <a:sym typeface="Salesforce Sans"/>
            </a:endParaRPr>
          </a:p>
          <a:p>
            <a:pPr marL="0" lvl="0" indent="0" algn="l" rtl="0">
              <a:lnSpc>
                <a:spcPct val="100000"/>
              </a:lnSpc>
              <a:spcBef>
                <a:spcPts val="900"/>
              </a:spcBef>
              <a:spcAft>
                <a:spcPts val="0"/>
              </a:spcAft>
              <a:buNone/>
            </a:pPr>
            <a:endParaRPr sz="930" dirty="0">
              <a:solidFill>
                <a:srgbClr val="59575C"/>
              </a:solidFill>
              <a:latin typeface="Salesforce Sans"/>
              <a:ea typeface="Salesforce Sans"/>
              <a:cs typeface="Salesforce Sans"/>
              <a:sym typeface="Salesforce San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96"/>
        <p:cNvGrpSpPr/>
        <p:nvPr/>
      </p:nvGrpSpPr>
      <p:grpSpPr>
        <a:xfrm>
          <a:off x="0" y="0"/>
          <a:ext cx="0" cy="0"/>
          <a:chOff x="0" y="0"/>
          <a:chExt cx="0" cy="0"/>
        </a:xfrm>
      </p:grpSpPr>
      <p:sp>
        <p:nvSpPr>
          <p:cNvPr id="1097" name="Google Shape;1097;p156"/>
          <p:cNvSpPr txBox="1">
            <a:spLocks noGrp="1"/>
          </p:cNvSpPr>
          <p:nvPr>
            <p:ph type="body" idx="1"/>
          </p:nvPr>
        </p:nvSpPr>
        <p:spPr>
          <a:xfrm>
            <a:off x="1084925" y="1866950"/>
            <a:ext cx="9872100" cy="3532800"/>
          </a:xfrm>
          <a:prstGeom prst="rect">
            <a:avLst/>
          </a:prstGeom>
        </p:spPr>
        <p:txBody>
          <a:bodyPr spcFirstLastPara="1" wrap="square" lIns="0" tIns="0" rIns="0" bIns="0" anchor="t" anchorCtr="0">
            <a:noAutofit/>
          </a:bodyPr>
          <a:lstStyle/>
          <a:p>
            <a:pPr marL="0" indent="0" algn="ctr">
              <a:lnSpc>
                <a:spcPts val="3500"/>
              </a:lnSpc>
              <a:spcBef>
                <a:spcPts val="300"/>
              </a:spcBef>
            </a:pPr>
            <a:r>
              <a:rPr lang="de-DE" sz="2600" dirty="0">
                <a:solidFill>
                  <a:schemeClr val="accent3"/>
                </a:solidFill>
              </a:rPr>
              <a:t>Robuste Sicherheitsmaßnahmen sind heute wichtiger denn je.</a:t>
            </a:r>
          </a:p>
          <a:p>
            <a:pPr marL="0" lvl="0" indent="0">
              <a:lnSpc>
                <a:spcPts val="3500"/>
              </a:lnSpc>
              <a:spcBef>
                <a:spcPts val="300"/>
              </a:spcBef>
            </a:pPr>
            <a:endParaRPr lang="en-US" sz="2400" dirty="0"/>
          </a:p>
          <a:p>
            <a:pPr marL="0" lvl="0" indent="0">
              <a:lnSpc>
                <a:spcPts val="3500"/>
              </a:lnSpc>
            </a:pPr>
            <a:r>
              <a:rPr lang="de-DE" sz="2300" dirty="0"/>
              <a:t>Die globale Bedrohungslandschaft wächst ständig, und die Zahl der Angriffe nimmt zu.</a:t>
            </a:r>
          </a:p>
          <a:p>
            <a:pPr marL="0" lvl="0" indent="0">
              <a:lnSpc>
                <a:spcPct val="150000"/>
              </a:lnSpc>
              <a:spcBef>
                <a:spcPts val="300"/>
              </a:spcBef>
            </a:pPr>
            <a:r>
              <a:rPr lang="de-DE" sz="2300" dirty="0"/>
              <a:t>Remote-Arbeitsumgebungen bieten neue Angriffsflächen.</a:t>
            </a:r>
          </a:p>
          <a:p>
            <a:pPr marL="0" lvl="0" indent="0" algn="l" rtl="0">
              <a:lnSpc>
                <a:spcPts val="3500"/>
              </a:lnSpc>
              <a:spcBef>
                <a:spcPts val="300"/>
              </a:spcBef>
              <a:spcAft>
                <a:spcPts val="0"/>
              </a:spcAft>
              <a:buNone/>
            </a:pPr>
            <a:r>
              <a:rPr lang="de-DE" sz="2300" dirty="0"/>
              <a:t>Benutzernamen und Kennwörter allein bieten keinen ausreichenden Schutz mehr.</a:t>
            </a:r>
          </a:p>
          <a:p>
            <a:pPr marL="0" lvl="0" indent="0" algn="l" rtl="0">
              <a:spcBef>
                <a:spcPts val="300"/>
              </a:spcBef>
              <a:spcAft>
                <a:spcPts val="0"/>
              </a:spcAft>
              <a:buNone/>
            </a:pPr>
            <a:endParaRPr dirty="0"/>
          </a:p>
          <a:p>
            <a:pPr marL="0" lvl="0" indent="0" algn="l" rtl="0">
              <a:spcBef>
                <a:spcPts val="300"/>
              </a:spcBef>
              <a:spcAft>
                <a:spcPts val="300"/>
              </a:spcAft>
              <a:buNone/>
            </a:pPr>
            <a:endParaRPr dirty="0"/>
          </a:p>
        </p:txBody>
      </p:sp>
      <p:sp>
        <p:nvSpPr>
          <p:cNvPr id="1098" name="Google Shape;1098;p156"/>
          <p:cNvSpPr txBox="1">
            <a:spLocks noGrp="1"/>
          </p:cNvSpPr>
          <p:nvPr>
            <p:ph type="title"/>
          </p:nvPr>
        </p:nvSpPr>
        <p:spPr>
          <a:xfrm>
            <a:off x="612758" y="300425"/>
            <a:ext cx="8286300"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de-DE"/>
              <a:t>Die heutige Sicherheitssituation</a:t>
            </a:r>
          </a:p>
        </p:txBody>
      </p:sp>
    </p:spTree>
    <p:extLst>
      <p:ext uri="{BB962C8B-B14F-4D97-AF65-F5344CB8AC3E}">
        <p14:creationId xmlns:p14="http://schemas.microsoft.com/office/powerpoint/2010/main" val="11921490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C6CFBC5-5501-584E-8209-4704DC889A38}"/>
              </a:ext>
            </a:extLst>
          </p:cNvPr>
          <p:cNvSpPr>
            <a:spLocks noGrp="1"/>
          </p:cNvSpPr>
          <p:nvPr>
            <p:ph type="title"/>
          </p:nvPr>
        </p:nvSpPr>
        <p:spPr/>
        <p:txBody>
          <a:bodyPr/>
          <a:lstStyle/>
          <a:p>
            <a:r>
              <a:rPr lang="de-DE"/>
              <a:t>Phishing im Jahr 2019</a:t>
            </a:r>
          </a:p>
        </p:txBody>
      </p:sp>
      <p:sp>
        <p:nvSpPr>
          <p:cNvPr id="9" name="Content Placeholder 8">
            <a:extLst>
              <a:ext uri="{FF2B5EF4-FFF2-40B4-BE49-F238E27FC236}">
                <a16:creationId xmlns:a16="http://schemas.microsoft.com/office/drawing/2014/main" id="{31778581-AA31-DF40-9854-BAAA9673E287}"/>
              </a:ext>
            </a:extLst>
          </p:cNvPr>
          <p:cNvSpPr>
            <a:spLocks noGrp="1"/>
          </p:cNvSpPr>
          <p:nvPr>
            <p:ph sz="quarter" idx="11"/>
          </p:nvPr>
        </p:nvSpPr>
        <p:spPr>
          <a:xfrm>
            <a:off x="571500" y="1313729"/>
            <a:ext cx="11045952" cy="4570236"/>
          </a:xfrm>
        </p:spPr>
        <p:txBody>
          <a:bodyPr/>
          <a:lstStyle/>
          <a:p>
            <a:pPr marL="571500" indent="-342900" fontAlgn="base">
              <a:spcBef>
                <a:spcPts val="0"/>
              </a:spcBef>
              <a:spcAft>
                <a:spcPts val="1200"/>
              </a:spcAft>
              <a:buFont typeface="Arial" panose="020B0604020202020204" pitchFamily="34" charset="0"/>
              <a:buChar char="•"/>
            </a:pPr>
            <a:r>
              <a:rPr lang="de-DE" sz="2400"/>
              <a:t>Phishing war 2019 die </a:t>
            </a:r>
            <a:r>
              <a:rPr lang="de-DE" sz="2400" b="1"/>
              <a:t>häufigste Bedrohungsform</a:t>
            </a:r>
          </a:p>
          <a:p>
            <a:pPr marL="571500" indent="-342900" fontAlgn="base">
              <a:spcAft>
                <a:spcPts val="1200"/>
              </a:spcAft>
              <a:buFont typeface="Arial" panose="020B0604020202020204" pitchFamily="34" charset="0"/>
              <a:buChar char="•"/>
            </a:pPr>
            <a:r>
              <a:rPr lang="de-DE" sz="2400"/>
              <a:t>Phishing wurde bei </a:t>
            </a:r>
            <a:r>
              <a:rPr lang="de-DE" sz="2400" b="1"/>
              <a:t>32 % der bestätigten Sicherheitsverletzungen</a:t>
            </a:r>
            <a:r>
              <a:rPr lang="de-DE" sz="2400"/>
              <a:t> und bei </a:t>
            </a:r>
            <a:r>
              <a:rPr lang="de-DE" sz="2400" b="1"/>
              <a:t>78 % der Cyberspionage-Vorfälle eingesetzt</a:t>
            </a:r>
          </a:p>
          <a:p>
            <a:pPr marL="571500" indent="-342900" fontAlgn="base">
              <a:spcAft>
                <a:spcPts val="1200"/>
              </a:spcAft>
              <a:buFont typeface="Arial" panose="020B0604020202020204" pitchFamily="34" charset="0"/>
              <a:buChar char="•"/>
            </a:pPr>
            <a:r>
              <a:rPr lang="de-DE" sz="2400"/>
              <a:t>Bei 28 % der Sicherheitsverletzungen handelte es sich um </a:t>
            </a:r>
            <a:r>
              <a:rPr lang="de-DE" sz="2400" b="1"/>
              <a:t>Malware-Infektionen</a:t>
            </a:r>
            <a:r>
              <a:rPr lang="de-DE" sz="2400"/>
              <a:t> und bei 29 % wurden </a:t>
            </a:r>
            <a:r>
              <a:rPr lang="de-DE" sz="2400" b="1"/>
              <a:t>gestohlene Anmeldeinformationen</a:t>
            </a:r>
            <a:r>
              <a:rPr lang="de-DE" sz="2400"/>
              <a:t> verwendet (beides wird häufig durch Phishing-Angriffe erreicht)</a:t>
            </a:r>
          </a:p>
          <a:p>
            <a:pPr marL="571500" indent="-342900">
              <a:spcAft>
                <a:spcPts val="1200"/>
              </a:spcAft>
              <a:buFont typeface="Arial" panose="020B0604020202020204" pitchFamily="34" charset="0"/>
              <a:buChar char="•"/>
            </a:pPr>
            <a:r>
              <a:rPr lang="de-DE" sz="2400"/>
              <a:t>30 % der </a:t>
            </a:r>
            <a:r>
              <a:rPr lang="de-DE" sz="2400" b="1"/>
              <a:t>Phishing-Nachrichten werden </a:t>
            </a:r>
            <a:r>
              <a:rPr lang="de-DE" sz="2400"/>
              <a:t>von den Empfängern </a:t>
            </a:r>
            <a:r>
              <a:rPr lang="de-DE" sz="2400" b="1"/>
              <a:t>geöffnet</a:t>
            </a:r>
          </a:p>
        </p:txBody>
      </p:sp>
      <p:pic>
        <p:nvPicPr>
          <p:cNvPr id="7" name="pasted-image.pdf" descr="pasted-image.pdf">
            <a:extLst>
              <a:ext uri="{FF2B5EF4-FFF2-40B4-BE49-F238E27FC236}">
                <a16:creationId xmlns:a16="http://schemas.microsoft.com/office/drawing/2014/main" id="{B78FDE2E-FF6A-6E4E-8157-A499C4627AF4}"/>
              </a:ext>
            </a:extLst>
          </p:cNvPr>
          <p:cNvPicPr>
            <a:picLocks noChangeAspect="1"/>
          </p:cNvPicPr>
          <p:nvPr/>
        </p:nvPicPr>
        <p:blipFill>
          <a:blip r:embed="rId3"/>
          <a:stretch>
            <a:fillRect/>
          </a:stretch>
        </p:blipFill>
        <p:spPr>
          <a:xfrm>
            <a:off x="11030573" y="565460"/>
            <a:ext cx="635734" cy="445095"/>
          </a:xfrm>
          <a:prstGeom prst="rect">
            <a:avLst/>
          </a:prstGeom>
          <a:ln w="12700">
            <a:miter lim="400000"/>
          </a:ln>
        </p:spPr>
      </p:pic>
      <p:sp>
        <p:nvSpPr>
          <p:cNvPr id="4" name="Rectangle 3">
            <a:extLst>
              <a:ext uri="{FF2B5EF4-FFF2-40B4-BE49-F238E27FC236}">
                <a16:creationId xmlns:a16="http://schemas.microsoft.com/office/drawing/2014/main" id="{6CC2E5D9-39B2-B549-94AF-A00FF5B897DD}"/>
              </a:ext>
            </a:extLst>
          </p:cNvPr>
          <p:cNvSpPr/>
          <p:nvPr/>
        </p:nvSpPr>
        <p:spPr>
          <a:xfrm>
            <a:off x="571500" y="6256700"/>
            <a:ext cx="6092825" cy="738664"/>
          </a:xfrm>
          <a:prstGeom prst="rect">
            <a:avLst/>
          </a:prstGeom>
        </p:spPr>
        <p:txBody>
          <a:bodyPr>
            <a:spAutoFit/>
          </a:bodyPr>
          <a:lstStyle/>
          <a:p>
            <a:pPr>
              <a:spcBef>
                <a:spcPts val="800"/>
              </a:spcBef>
            </a:pPr>
            <a:r>
              <a:rPr lang="de-DE" u="sng">
                <a:solidFill>
                  <a:srgbClr val="032E61"/>
                </a:solidFill>
                <a:latin typeface="Salesforce Sans" panose="020B0505020202020203" pitchFamily="34" charset="77"/>
                <a:hlinkClick r:id="rId4"/>
              </a:rPr>
              <a:t>https://enterprise.verizon.com/resources/reports/dbir/</a:t>
            </a:r>
          </a:p>
          <a:p>
            <a:br>
              <a:rPr lang="de-DE"/>
            </a:br>
            <a:endParaRPr lang="de-DE"/>
          </a:p>
        </p:txBody>
      </p:sp>
    </p:spTree>
    <p:extLst>
      <p:ext uri="{BB962C8B-B14F-4D97-AF65-F5344CB8AC3E}">
        <p14:creationId xmlns:p14="http://schemas.microsoft.com/office/powerpoint/2010/main" val="2575818325"/>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C6CFBC5-5501-584E-8209-4704DC889A38}"/>
              </a:ext>
            </a:extLst>
          </p:cNvPr>
          <p:cNvSpPr>
            <a:spLocks noGrp="1"/>
          </p:cNvSpPr>
          <p:nvPr>
            <p:ph type="title"/>
          </p:nvPr>
        </p:nvSpPr>
        <p:spPr>
          <a:xfrm>
            <a:off x="571500" y="63504"/>
            <a:ext cx="8025848" cy="990119"/>
          </a:xfrm>
        </p:spPr>
        <p:txBody>
          <a:bodyPr/>
          <a:lstStyle/>
          <a:p>
            <a:r>
              <a:rPr lang="de-DE" sz="3000" dirty="0"/>
              <a:t>Risiken durch eine Account-Übernahme</a:t>
            </a:r>
          </a:p>
        </p:txBody>
      </p:sp>
      <p:sp>
        <p:nvSpPr>
          <p:cNvPr id="9" name="Content Placeholder 8">
            <a:extLst>
              <a:ext uri="{FF2B5EF4-FFF2-40B4-BE49-F238E27FC236}">
                <a16:creationId xmlns:a16="http://schemas.microsoft.com/office/drawing/2014/main" id="{31778581-AA31-DF40-9854-BAAA9673E287}"/>
              </a:ext>
            </a:extLst>
          </p:cNvPr>
          <p:cNvSpPr>
            <a:spLocks noGrp="1"/>
          </p:cNvSpPr>
          <p:nvPr>
            <p:ph sz="quarter" idx="11"/>
          </p:nvPr>
        </p:nvSpPr>
        <p:spPr>
          <a:xfrm>
            <a:off x="394519" y="1165124"/>
            <a:ext cx="7281582" cy="4764700"/>
          </a:xfrm>
        </p:spPr>
        <p:txBody>
          <a:bodyPr/>
          <a:lstStyle/>
          <a:p>
            <a:pPr marL="228600" indent="0"/>
            <a:r>
              <a:rPr lang="de-DE" b="1"/>
              <a:t>Welche Ziele verfolgen die Angreifer?</a:t>
            </a:r>
          </a:p>
          <a:p>
            <a:pPr marL="571500" indent="-342900" fontAlgn="base">
              <a:spcBef>
                <a:spcPts val="300"/>
              </a:spcBef>
              <a:buFont typeface="Arial" panose="020B0604020202020204" pitchFamily="34" charset="0"/>
              <a:buChar char="•"/>
            </a:pPr>
            <a:r>
              <a:rPr lang="de-DE" sz="1800"/>
              <a:t>Anmeldeinformationen auf dem Schwarzmarkt verkaufen</a:t>
            </a:r>
          </a:p>
          <a:p>
            <a:pPr marL="571500" indent="-342900" fontAlgn="base">
              <a:spcBef>
                <a:spcPts val="300"/>
              </a:spcBef>
              <a:buFont typeface="Arial" panose="020B0604020202020204" pitchFamily="34" charset="0"/>
              <a:buChar char="•"/>
            </a:pPr>
            <a:r>
              <a:rPr lang="de-DE" sz="1800"/>
              <a:t>Identität eines echten Benutzers übernehmen</a:t>
            </a:r>
          </a:p>
          <a:p>
            <a:pPr marL="571500" indent="-342900" fontAlgn="base">
              <a:spcBef>
                <a:spcPts val="300"/>
              </a:spcBef>
              <a:buFont typeface="Arial" panose="020B0604020202020204" pitchFamily="34" charset="0"/>
              <a:buChar char="•"/>
            </a:pPr>
            <a:r>
              <a:rPr lang="de-DE" sz="1800"/>
              <a:t>Spam von autorisierten Accounts</a:t>
            </a:r>
          </a:p>
          <a:p>
            <a:pPr marL="571500" indent="-342900" fontAlgn="base">
              <a:spcBef>
                <a:spcPts val="300"/>
              </a:spcBef>
              <a:buFont typeface="Arial" panose="020B0604020202020204" pitchFamily="34" charset="0"/>
              <a:buChar char="•"/>
            </a:pPr>
            <a:r>
              <a:rPr lang="de-DE" sz="1800"/>
              <a:t>Gespeicherte Finanzinstrumente verwenden</a:t>
            </a:r>
          </a:p>
          <a:p>
            <a:pPr marL="571500" indent="-342900" fontAlgn="base">
              <a:spcBef>
                <a:spcPts val="300"/>
              </a:spcBef>
              <a:buFont typeface="Arial" panose="020B0604020202020204" pitchFamily="34" charset="0"/>
              <a:buChar char="•"/>
            </a:pPr>
            <a:r>
              <a:rPr lang="de-DE" sz="1800"/>
              <a:t>Teure Einkäufe tätigen</a:t>
            </a:r>
          </a:p>
          <a:p>
            <a:pPr marL="571500" indent="-342900" fontAlgn="base">
              <a:spcBef>
                <a:spcPts val="300"/>
              </a:spcBef>
              <a:buFont typeface="Arial" panose="020B0604020202020204" pitchFamily="34" charset="0"/>
              <a:buChar char="•"/>
            </a:pPr>
            <a:r>
              <a:rPr lang="de-DE" sz="1800"/>
              <a:t>Code für Karten-Skimming auf einer Website installieren</a:t>
            </a:r>
          </a:p>
          <a:p>
            <a:pPr>
              <a:spcBef>
                <a:spcPts val="2000"/>
              </a:spcBef>
            </a:pPr>
            <a:r>
              <a:rPr lang="de-DE" b="1"/>
              <a:t>Welche Auswirkungen hat das auf Ihr Geschäft?</a:t>
            </a:r>
          </a:p>
          <a:p>
            <a:pPr marL="514350" indent="-285750" fontAlgn="base">
              <a:spcBef>
                <a:spcPts val="300"/>
              </a:spcBef>
              <a:buFont typeface="Arial" panose="020B0604020202020204" pitchFamily="34" charset="0"/>
              <a:buChar char="•"/>
            </a:pPr>
            <a:r>
              <a:rPr lang="de-DE" sz="1800"/>
              <a:t>Verlust von Kundenvertrauen</a:t>
            </a:r>
          </a:p>
          <a:p>
            <a:pPr marL="514350" indent="-285750" fontAlgn="base">
              <a:spcBef>
                <a:spcPts val="300"/>
              </a:spcBef>
              <a:buFont typeface="Arial" panose="020B0604020202020204" pitchFamily="34" charset="0"/>
              <a:buChar char="•"/>
            </a:pPr>
            <a:r>
              <a:rPr lang="de-DE" sz="1800"/>
              <a:t>Umsatzeinbußen</a:t>
            </a:r>
          </a:p>
          <a:p>
            <a:pPr marL="514350" indent="-285750" fontAlgn="base">
              <a:spcBef>
                <a:spcPts val="300"/>
              </a:spcBef>
              <a:buFont typeface="Arial" panose="020B0604020202020204" pitchFamily="34" charset="0"/>
              <a:buChar char="•"/>
            </a:pPr>
            <a:r>
              <a:rPr lang="de-DE" sz="1800"/>
              <a:t>Schädigung der Marke</a:t>
            </a:r>
          </a:p>
          <a:p>
            <a:pPr marL="514350" indent="-285750" fontAlgn="base">
              <a:spcBef>
                <a:spcPts val="300"/>
              </a:spcBef>
              <a:buFont typeface="Arial" panose="020B0604020202020204" pitchFamily="34" charset="0"/>
              <a:buChar char="•"/>
            </a:pPr>
            <a:r>
              <a:rPr lang="de-DE" sz="1800"/>
              <a:t>DSGVO-Verletzungen</a:t>
            </a:r>
          </a:p>
          <a:p>
            <a:pPr marL="514350" indent="-285750" fontAlgn="base">
              <a:spcBef>
                <a:spcPts val="300"/>
              </a:spcBef>
              <a:buFont typeface="Arial" panose="020B0604020202020204" pitchFamily="34" charset="0"/>
              <a:buChar char="•"/>
            </a:pPr>
            <a:r>
              <a:rPr lang="de-DE" sz="1800"/>
              <a:t>Sonstige Geldstrafen</a:t>
            </a:r>
          </a:p>
          <a:p>
            <a:endParaRPr lang="en-US" dirty="0"/>
          </a:p>
        </p:txBody>
      </p:sp>
      <p:sp>
        <p:nvSpPr>
          <p:cNvPr id="5" name="Footer Placeholder 4">
            <a:extLst>
              <a:ext uri="{FF2B5EF4-FFF2-40B4-BE49-F238E27FC236}">
                <a16:creationId xmlns:a16="http://schemas.microsoft.com/office/drawing/2014/main" id="{C8694F22-B584-A647-9B7B-FB236310740E}"/>
              </a:ext>
            </a:extLst>
          </p:cNvPr>
          <p:cNvSpPr>
            <a:spLocks noGrp="1"/>
          </p:cNvSpPr>
          <p:nvPr>
            <p:ph type="ftr" sz="quarter" idx="3"/>
          </p:nvPr>
        </p:nvSpPr>
        <p:spPr>
          <a:xfrm>
            <a:off x="571500" y="6563032"/>
            <a:ext cx="7717094" cy="200356"/>
          </a:xfrm>
        </p:spPr>
        <p:txBody>
          <a:bodyPr/>
          <a:lstStyle/>
          <a:p>
            <a:r>
              <a:rPr lang="de-DE" u="sng">
                <a:hlinkClick r:id="rId3"/>
              </a:rPr>
              <a:t>https://www.okta.com/infographic/one-minute-whitepaper-the-anatomy-of-account-takeover-attacks/</a:t>
            </a:r>
          </a:p>
        </p:txBody>
      </p:sp>
      <p:pic>
        <p:nvPicPr>
          <p:cNvPr id="7" name="pasted-image.pdf" descr="pasted-image.pdf">
            <a:extLst>
              <a:ext uri="{FF2B5EF4-FFF2-40B4-BE49-F238E27FC236}">
                <a16:creationId xmlns:a16="http://schemas.microsoft.com/office/drawing/2014/main" id="{B78FDE2E-FF6A-6E4E-8157-A499C4627AF4}"/>
              </a:ext>
            </a:extLst>
          </p:cNvPr>
          <p:cNvPicPr>
            <a:picLocks noChangeAspect="1"/>
          </p:cNvPicPr>
          <p:nvPr/>
        </p:nvPicPr>
        <p:blipFill>
          <a:blip r:embed="rId4"/>
          <a:stretch>
            <a:fillRect/>
          </a:stretch>
        </p:blipFill>
        <p:spPr>
          <a:xfrm>
            <a:off x="11030573" y="565460"/>
            <a:ext cx="635734" cy="445095"/>
          </a:xfrm>
          <a:prstGeom prst="rect">
            <a:avLst/>
          </a:prstGeom>
          <a:ln w="12700">
            <a:miter lim="400000"/>
          </a:ln>
        </p:spPr>
      </p:pic>
    </p:spTree>
    <p:extLst>
      <p:ext uri="{BB962C8B-B14F-4D97-AF65-F5344CB8AC3E}">
        <p14:creationId xmlns:p14="http://schemas.microsoft.com/office/powerpoint/2010/main" val="922888192"/>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25"/>
        <p:cNvGrpSpPr/>
        <p:nvPr/>
      </p:nvGrpSpPr>
      <p:grpSpPr>
        <a:xfrm>
          <a:off x="0" y="0"/>
          <a:ext cx="0" cy="0"/>
          <a:chOff x="0" y="0"/>
          <a:chExt cx="0" cy="0"/>
        </a:xfrm>
      </p:grpSpPr>
      <p:sp>
        <p:nvSpPr>
          <p:cNvPr id="1126" name="Google Shape;1126;p159"/>
          <p:cNvSpPr txBox="1">
            <a:spLocks noGrp="1"/>
          </p:cNvSpPr>
          <p:nvPr>
            <p:ph type="title"/>
          </p:nvPr>
        </p:nvSpPr>
        <p:spPr>
          <a:xfrm>
            <a:off x="428740" y="250825"/>
            <a:ext cx="9738990"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de-DE" dirty="0"/>
              <a:t>Verbessern Sie die Sicherheit für Ihr Unternehmen</a:t>
            </a:r>
          </a:p>
        </p:txBody>
      </p:sp>
      <p:sp>
        <p:nvSpPr>
          <p:cNvPr id="1127" name="Google Shape;1127;p159"/>
          <p:cNvSpPr txBox="1">
            <a:spLocks noGrp="1"/>
          </p:cNvSpPr>
          <p:nvPr>
            <p:ph type="body" idx="2"/>
          </p:nvPr>
        </p:nvSpPr>
        <p:spPr>
          <a:xfrm>
            <a:off x="428756" y="1026100"/>
            <a:ext cx="9838366" cy="254100"/>
          </a:xfrm>
          <a:prstGeom prst="rect">
            <a:avLst/>
          </a:prstGeom>
        </p:spPr>
        <p:txBody>
          <a:bodyPr spcFirstLastPara="1" wrap="square" lIns="0" tIns="0" rIns="0" bIns="0" anchor="t" anchorCtr="0">
            <a:noAutofit/>
          </a:bodyPr>
          <a:lstStyle/>
          <a:p>
            <a:pPr marL="0" lvl="0" indent="0" algn="l" rtl="0">
              <a:spcBef>
                <a:spcPts val="0"/>
              </a:spcBef>
              <a:spcAft>
                <a:spcPts val="300"/>
              </a:spcAft>
              <a:buNone/>
            </a:pPr>
            <a:r>
              <a:rPr lang="de-DE" dirty="0"/>
              <a:t>Sichere Benutzer-Accounts mit Multi-Faktor-Authentifizierung (MFA)</a:t>
            </a:r>
          </a:p>
        </p:txBody>
      </p:sp>
      <p:sp>
        <p:nvSpPr>
          <p:cNvPr id="1128" name="Google Shape;1128;p159"/>
          <p:cNvSpPr txBox="1"/>
          <p:nvPr/>
        </p:nvSpPr>
        <p:spPr>
          <a:xfrm>
            <a:off x="715375" y="3868649"/>
            <a:ext cx="3385200" cy="15084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de-DE" sz="2400" b="1">
                <a:solidFill>
                  <a:srgbClr val="205CA0"/>
                </a:solidFill>
                <a:latin typeface="Salesforce Sans"/>
                <a:ea typeface="Salesforce Sans"/>
                <a:cs typeface="Salesforce Sans"/>
                <a:sym typeface="Salesforce Sans"/>
              </a:rPr>
              <a:t>Etwas, das Sie wissen</a:t>
            </a:r>
          </a:p>
          <a:p>
            <a:pPr marL="0" lvl="0" indent="0" algn="ctr" rtl="0">
              <a:spcBef>
                <a:spcPts val="300"/>
              </a:spcBef>
              <a:spcAft>
                <a:spcPts val="300"/>
              </a:spcAft>
              <a:buNone/>
            </a:pPr>
            <a:r>
              <a:rPr lang="de-DE" sz="1900">
                <a:solidFill>
                  <a:srgbClr val="59575C"/>
                </a:solidFill>
                <a:latin typeface="Salesforce Sans"/>
                <a:ea typeface="Salesforce Sans"/>
                <a:cs typeface="Salesforce Sans"/>
                <a:sym typeface="Salesforce Sans"/>
              </a:rPr>
              <a:t>Anmeldeinformationen</a:t>
            </a:r>
          </a:p>
        </p:txBody>
      </p:sp>
      <p:sp>
        <p:nvSpPr>
          <p:cNvPr id="1129" name="Google Shape;1129;p159"/>
          <p:cNvSpPr/>
          <p:nvPr/>
        </p:nvSpPr>
        <p:spPr>
          <a:xfrm>
            <a:off x="4102553" y="2620575"/>
            <a:ext cx="658200" cy="658500"/>
          </a:xfrm>
          <a:prstGeom prst="mathPlus">
            <a:avLst>
              <a:gd name="adj1" fmla="val 23520"/>
            </a:avLst>
          </a:prstGeom>
          <a:solidFill>
            <a:srgbClr val="205CA0"/>
          </a:solidFill>
          <a:ln w="9525" cap="flat" cmpd="sng">
            <a:solidFill>
              <a:srgbClr val="3E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0" name="Google Shape;1130;p159"/>
          <p:cNvSpPr txBox="1"/>
          <p:nvPr/>
        </p:nvSpPr>
        <p:spPr>
          <a:xfrm>
            <a:off x="4465425" y="3868500"/>
            <a:ext cx="3523866" cy="15084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de-DE" sz="2400" b="1" dirty="0">
                <a:solidFill>
                  <a:srgbClr val="205CA0"/>
                </a:solidFill>
                <a:latin typeface="Salesforce Sans"/>
                <a:ea typeface="Salesforce Sans"/>
                <a:cs typeface="Salesforce Sans"/>
                <a:sym typeface="Salesforce Sans"/>
              </a:rPr>
              <a:t>Etwas, das Sie besitzen</a:t>
            </a:r>
          </a:p>
          <a:p>
            <a:pPr marL="0" lvl="0" indent="0" algn="ctr" rtl="0">
              <a:spcBef>
                <a:spcPts val="300"/>
              </a:spcBef>
              <a:spcAft>
                <a:spcPts val="0"/>
              </a:spcAft>
              <a:buNone/>
            </a:pPr>
            <a:r>
              <a:rPr lang="de-DE" sz="1900" dirty="0">
                <a:solidFill>
                  <a:schemeClr val="accent2"/>
                </a:solidFill>
                <a:latin typeface="Salesforce Sans"/>
                <a:ea typeface="Salesforce Sans"/>
                <a:cs typeface="Salesforce Sans"/>
                <a:sym typeface="Salesforce Sans"/>
              </a:rPr>
              <a:t>Authentifizierungsanwendung</a:t>
            </a:r>
          </a:p>
          <a:p>
            <a:pPr marL="0" lvl="0" indent="0" algn="ctr" rtl="0">
              <a:spcBef>
                <a:spcPts val="300"/>
              </a:spcBef>
              <a:spcAft>
                <a:spcPts val="0"/>
              </a:spcAft>
              <a:buNone/>
            </a:pPr>
            <a:r>
              <a:rPr lang="de-DE" sz="1900" dirty="0">
                <a:solidFill>
                  <a:schemeClr val="accent2"/>
                </a:solidFill>
                <a:latin typeface="Salesforce Sans"/>
                <a:ea typeface="Salesforce Sans"/>
                <a:cs typeface="Salesforce Sans"/>
                <a:sym typeface="Salesforce Sans"/>
              </a:rPr>
              <a:t> Sicherheitsschlüssel</a:t>
            </a:r>
          </a:p>
          <a:p>
            <a:pPr marL="0" lvl="0" indent="0" algn="l" rtl="0">
              <a:spcBef>
                <a:spcPts val="300"/>
              </a:spcBef>
              <a:spcAft>
                <a:spcPts val="0"/>
              </a:spcAft>
              <a:buNone/>
            </a:pPr>
            <a:endParaRPr sz="1900" dirty="0">
              <a:solidFill>
                <a:srgbClr val="59575C"/>
              </a:solidFill>
              <a:latin typeface="Salesforce Sans"/>
              <a:ea typeface="Salesforce Sans"/>
              <a:cs typeface="Salesforce Sans"/>
              <a:sym typeface="Salesforce Sans"/>
            </a:endParaRPr>
          </a:p>
        </p:txBody>
      </p:sp>
      <p:sp>
        <p:nvSpPr>
          <p:cNvPr id="1131" name="Google Shape;1131;p159"/>
          <p:cNvSpPr/>
          <p:nvPr/>
        </p:nvSpPr>
        <p:spPr>
          <a:xfrm>
            <a:off x="7749962" y="2620575"/>
            <a:ext cx="658200" cy="658500"/>
          </a:xfrm>
          <a:prstGeom prst="rightArrow">
            <a:avLst>
              <a:gd name="adj1" fmla="val 50000"/>
              <a:gd name="adj2" fmla="val 50000"/>
            </a:avLst>
          </a:prstGeom>
          <a:solidFill>
            <a:srgbClr val="205CA0"/>
          </a:solidFill>
          <a:ln w="9525" cap="flat" cmpd="sng">
            <a:solidFill>
              <a:srgbClr val="3E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32" name="Google Shape;1132;p159"/>
          <p:cNvGrpSpPr/>
          <p:nvPr/>
        </p:nvGrpSpPr>
        <p:grpSpPr>
          <a:xfrm>
            <a:off x="541677" y="1936201"/>
            <a:ext cx="3657858" cy="2027618"/>
            <a:chOff x="579020" y="2521894"/>
            <a:chExt cx="2974352" cy="1648604"/>
          </a:xfrm>
        </p:grpSpPr>
        <p:pic>
          <p:nvPicPr>
            <p:cNvPr id="1133" name="Google Shape;1133;p159"/>
            <p:cNvPicPr preferRelativeResize="0"/>
            <p:nvPr/>
          </p:nvPicPr>
          <p:blipFill>
            <a:blip r:embed="rId3">
              <a:alphaModFix/>
            </a:blip>
            <a:stretch>
              <a:fillRect/>
            </a:stretch>
          </p:blipFill>
          <p:spPr>
            <a:xfrm>
              <a:off x="979862" y="2654050"/>
              <a:ext cx="2172674" cy="1286050"/>
            </a:xfrm>
            <a:prstGeom prst="rect">
              <a:avLst/>
            </a:prstGeom>
            <a:noFill/>
            <a:ln>
              <a:noFill/>
            </a:ln>
          </p:spPr>
        </p:pic>
        <p:grpSp>
          <p:nvGrpSpPr>
            <p:cNvPr id="1134" name="Google Shape;1134;p159"/>
            <p:cNvGrpSpPr/>
            <p:nvPr/>
          </p:nvGrpSpPr>
          <p:grpSpPr>
            <a:xfrm>
              <a:off x="579020" y="2521894"/>
              <a:ext cx="2974352" cy="1648604"/>
              <a:chOff x="310555" y="3851187"/>
              <a:chExt cx="4300682" cy="2383754"/>
            </a:xfrm>
          </p:grpSpPr>
          <p:pic>
            <p:nvPicPr>
              <p:cNvPr id="1135" name="Google Shape;1135;p159"/>
              <p:cNvPicPr preferRelativeResize="0"/>
              <p:nvPr/>
            </p:nvPicPr>
            <p:blipFill rotWithShape="1">
              <a:blip r:embed="rId4">
                <a:alphaModFix amt="84000"/>
              </a:blip>
              <a:srcRect/>
              <a:stretch/>
            </p:blipFill>
            <p:spPr>
              <a:xfrm>
                <a:off x="310555" y="5976625"/>
                <a:ext cx="4300682" cy="258316"/>
              </a:xfrm>
              <a:prstGeom prst="rect">
                <a:avLst/>
              </a:prstGeom>
              <a:noFill/>
              <a:ln>
                <a:noFill/>
              </a:ln>
            </p:spPr>
          </p:pic>
          <p:grpSp>
            <p:nvGrpSpPr>
              <p:cNvPr id="1136" name="Google Shape;1136;p159"/>
              <p:cNvGrpSpPr/>
              <p:nvPr/>
            </p:nvGrpSpPr>
            <p:grpSpPr>
              <a:xfrm>
                <a:off x="455499" y="3851187"/>
                <a:ext cx="3975729" cy="2269478"/>
                <a:chOff x="0" y="0"/>
                <a:chExt cx="7953048" cy="4539865"/>
              </a:xfrm>
            </p:grpSpPr>
            <p:pic>
              <p:nvPicPr>
                <p:cNvPr id="1137" name="Google Shape;1137;p159" descr="SafariBrowserBar.png"/>
                <p:cNvPicPr preferRelativeResize="0"/>
                <p:nvPr/>
              </p:nvPicPr>
              <p:blipFill rotWithShape="1">
                <a:blip r:embed="rId5">
                  <a:alphaModFix/>
                </a:blip>
                <a:srcRect/>
                <a:stretch/>
              </p:blipFill>
              <p:spPr>
                <a:xfrm>
                  <a:off x="913872" y="268942"/>
                  <a:ext cx="6125233" cy="127643"/>
                </a:xfrm>
                <a:prstGeom prst="rect">
                  <a:avLst/>
                </a:prstGeom>
                <a:noFill/>
                <a:ln>
                  <a:noFill/>
                </a:ln>
              </p:spPr>
            </p:pic>
            <p:pic>
              <p:nvPicPr>
                <p:cNvPr id="1138" name="Google Shape;1138;p159" descr="MacbookPro2018_Cutout.png"/>
                <p:cNvPicPr preferRelativeResize="0"/>
                <p:nvPr/>
              </p:nvPicPr>
              <p:blipFill rotWithShape="1">
                <a:blip r:embed="rId6">
                  <a:alphaModFix/>
                </a:blip>
                <a:srcRect/>
                <a:stretch/>
              </p:blipFill>
              <p:spPr>
                <a:xfrm>
                  <a:off x="0" y="0"/>
                  <a:ext cx="7953048" cy="4539865"/>
                </a:xfrm>
                <a:prstGeom prst="rect">
                  <a:avLst/>
                </a:prstGeom>
                <a:noFill/>
                <a:ln>
                  <a:noFill/>
                </a:ln>
              </p:spPr>
            </p:pic>
          </p:grpSp>
        </p:grpSp>
      </p:grpSp>
      <p:grpSp>
        <p:nvGrpSpPr>
          <p:cNvPr id="1139" name="Google Shape;1139;p159"/>
          <p:cNvGrpSpPr/>
          <p:nvPr/>
        </p:nvGrpSpPr>
        <p:grpSpPr>
          <a:xfrm>
            <a:off x="5619352" y="1822289"/>
            <a:ext cx="1119241" cy="2140950"/>
            <a:chOff x="6224460" y="2105973"/>
            <a:chExt cx="1490930" cy="2851938"/>
          </a:xfrm>
        </p:grpSpPr>
        <p:pic>
          <p:nvPicPr>
            <p:cNvPr id="1140" name="Google Shape;1140;p159"/>
            <p:cNvPicPr preferRelativeResize="0"/>
            <p:nvPr/>
          </p:nvPicPr>
          <p:blipFill>
            <a:blip r:embed="rId7">
              <a:alphaModFix/>
            </a:blip>
            <a:stretch>
              <a:fillRect/>
            </a:stretch>
          </p:blipFill>
          <p:spPr>
            <a:xfrm>
              <a:off x="6363562" y="2480288"/>
              <a:ext cx="1212725" cy="2153613"/>
            </a:xfrm>
            <a:prstGeom prst="rect">
              <a:avLst/>
            </a:prstGeom>
            <a:noFill/>
            <a:ln>
              <a:noFill/>
            </a:ln>
          </p:spPr>
        </p:pic>
        <p:pic>
          <p:nvPicPr>
            <p:cNvPr id="1141" name="Google Shape;1141;p159"/>
            <p:cNvPicPr preferRelativeResize="0"/>
            <p:nvPr/>
          </p:nvPicPr>
          <p:blipFill rotWithShape="1">
            <a:blip r:embed="rId8">
              <a:alphaModFix/>
            </a:blip>
            <a:srcRect/>
            <a:stretch/>
          </p:blipFill>
          <p:spPr>
            <a:xfrm>
              <a:off x="6224460" y="2105973"/>
              <a:ext cx="1490930" cy="2851938"/>
            </a:xfrm>
            <a:prstGeom prst="rect">
              <a:avLst/>
            </a:prstGeom>
            <a:noFill/>
            <a:ln>
              <a:noFill/>
            </a:ln>
          </p:spPr>
        </p:pic>
      </p:grpSp>
      <p:grpSp>
        <p:nvGrpSpPr>
          <p:cNvPr id="1142" name="Google Shape;1142;p159"/>
          <p:cNvGrpSpPr/>
          <p:nvPr/>
        </p:nvGrpSpPr>
        <p:grpSpPr>
          <a:xfrm>
            <a:off x="8920775" y="2586712"/>
            <a:ext cx="1658500" cy="726600"/>
            <a:chOff x="10951025" y="3294975"/>
            <a:chExt cx="1658500" cy="726600"/>
          </a:xfrm>
        </p:grpSpPr>
        <p:grpSp>
          <p:nvGrpSpPr>
            <p:cNvPr id="1143" name="Google Shape;1143;p159"/>
            <p:cNvGrpSpPr/>
            <p:nvPr/>
          </p:nvGrpSpPr>
          <p:grpSpPr>
            <a:xfrm>
              <a:off x="10951025" y="3500751"/>
              <a:ext cx="315049" cy="315049"/>
              <a:chOff x="12341216" y="3560346"/>
              <a:chExt cx="462627" cy="462627"/>
            </a:xfrm>
          </p:grpSpPr>
          <p:sp>
            <p:nvSpPr>
              <p:cNvPr id="1144" name="Google Shape;1144;p159"/>
              <p:cNvSpPr/>
              <p:nvPr/>
            </p:nvSpPr>
            <p:spPr>
              <a:xfrm>
                <a:off x="12341216" y="3560346"/>
                <a:ext cx="462627" cy="462627"/>
              </a:xfrm>
              <a:custGeom>
                <a:avLst/>
                <a:gdLst/>
                <a:ahLst/>
                <a:cxnLst/>
                <a:rect l="l" t="t" r="r" b="b"/>
                <a:pathLst>
                  <a:path w="64" h="64" extrusionOk="0">
                    <a:moveTo>
                      <a:pt x="32" y="0"/>
                    </a:moveTo>
                    <a:cubicBezTo>
                      <a:pt x="14" y="0"/>
                      <a:pt x="0" y="15"/>
                      <a:pt x="0" y="32"/>
                    </a:cubicBezTo>
                    <a:cubicBezTo>
                      <a:pt x="0" y="50"/>
                      <a:pt x="14" y="64"/>
                      <a:pt x="32" y="64"/>
                    </a:cubicBezTo>
                    <a:cubicBezTo>
                      <a:pt x="50" y="64"/>
                      <a:pt x="64" y="50"/>
                      <a:pt x="64" y="32"/>
                    </a:cubicBezTo>
                    <a:cubicBezTo>
                      <a:pt x="64" y="15"/>
                      <a:pt x="50" y="0"/>
                      <a:pt x="32" y="0"/>
                    </a:cubicBezTo>
                    <a:close/>
                    <a:moveTo>
                      <a:pt x="32" y="60"/>
                    </a:moveTo>
                    <a:cubicBezTo>
                      <a:pt x="17" y="60"/>
                      <a:pt x="4" y="48"/>
                      <a:pt x="4" y="32"/>
                    </a:cubicBezTo>
                    <a:cubicBezTo>
                      <a:pt x="4" y="17"/>
                      <a:pt x="17" y="4"/>
                      <a:pt x="32" y="4"/>
                    </a:cubicBezTo>
                    <a:cubicBezTo>
                      <a:pt x="47" y="4"/>
                      <a:pt x="60" y="17"/>
                      <a:pt x="60" y="32"/>
                    </a:cubicBezTo>
                    <a:cubicBezTo>
                      <a:pt x="60" y="48"/>
                      <a:pt x="47" y="60"/>
                      <a:pt x="32" y="60"/>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200">
                  <a:solidFill>
                    <a:srgbClr val="205CA0"/>
                  </a:solidFill>
                  <a:latin typeface="Arial"/>
                  <a:ea typeface="Arial"/>
                  <a:cs typeface="Arial"/>
                  <a:sym typeface="Arial"/>
                </a:endParaRPr>
              </a:p>
            </p:txBody>
          </p:sp>
          <p:sp>
            <p:nvSpPr>
              <p:cNvPr id="1145" name="Google Shape;1145;p159"/>
              <p:cNvSpPr/>
              <p:nvPr/>
            </p:nvSpPr>
            <p:spPr>
              <a:xfrm>
                <a:off x="12453377" y="3695202"/>
                <a:ext cx="238305" cy="192914"/>
              </a:xfrm>
              <a:custGeom>
                <a:avLst/>
                <a:gdLst/>
                <a:ahLst/>
                <a:cxnLst/>
                <a:rect l="l" t="t" r="r" b="b"/>
                <a:pathLst>
                  <a:path w="63" h="51" extrusionOk="0">
                    <a:moveTo>
                      <a:pt x="62" y="7"/>
                    </a:moveTo>
                    <a:cubicBezTo>
                      <a:pt x="56" y="1"/>
                      <a:pt x="56" y="1"/>
                      <a:pt x="56" y="1"/>
                    </a:cubicBezTo>
                    <a:cubicBezTo>
                      <a:pt x="55" y="0"/>
                      <a:pt x="52" y="0"/>
                      <a:pt x="51" y="1"/>
                    </a:cubicBezTo>
                    <a:cubicBezTo>
                      <a:pt x="23" y="29"/>
                      <a:pt x="23" y="29"/>
                      <a:pt x="23" y="29"/>
                    </a:cubicBezTo>
                    <a:cubicBezTo>
                      <a:pt x="13" y="19"/>
                      <a:pt x="13" y="19"/>
                      <a:pt x="13" y="19"/>
                    </a:cubicBezTo>
                    <a:cubicBezTo>
                      <a:pt x="12" y="18"/>
                      <a:pt x="9" y="18"/>
                      <a:pt x="7" y="19"/>
                    </a:cubicBezTo>
                    <a:cubicBezTo>
                      <a:pt x="2" y="25"/>
                      <a:pt x="2" y="25"/>
                      <a:pt x="2" y="25"/>
                    </a:cubicBezTo>
                    <a:cubicBezTo>
                      <a:pt x="0" y="26"/>
                      <a:pt x="0" y="29"/>
                      <a:pt x="2" y="31"/>
                    </a:cubicBezTo>
                    <a:cubicBezTo>
                      <a:pt x="12" y="41"/>
                      <a:pt x="12" y="41"/>
                      <a:pt x="12" y="41"/>
                    </a:cubicBezTo>
                    <a:cubicBezTo>
                      <a:pt x="21" y="49"/>
                      <a:pt x="21" y="49"/>
                      <a:pt x="21" y="49"/>
                    </a:cubicBezTo>
                    <a:cubicBezTo>
                      <a:pt x="22" y="51"/>
                      <a:pt x="25" y="51"/>
                      <a:pt x="26" y="49"/>
                    </a:cubicBezTo>
                    <a:cubicBezTo>
                      <a:pt x="35" y="41"/>
                      <a:pt x="35" y="41"/>
                      <a:pt x="35" y="41"/>
                    </a:cubicBezTo>
                    <a:cubicBezTo>
                      <a:pt x="62" y="13"/>
                      <a:pt x="62" y="13"/>
                      <a:pt x="62" y="13"/>
                    </a:cubicBezTo>
                    <a:cubicBezTo>
                      <a:pt x="63" y="11"/>
                      <a:pt x="63" y="8"/>
                      <a:pt x="62" y="7"/>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000">
                  <a:solidFill>
                    <a:srgbClr val="205CA0"/>
                  </a:solidFill>
                  <a:latin typeface="Arial"/>
                  <a:ea typeface="Arial"/>
                  <a:cs typeface="Arial"/>
                  <a:sym typeface="Arial"/>
                </a:endParaRPr>
              </a:p>
            </p:txBody>
          </p:sp>
        </p:grpSp>
        <p:sp>
          <p:nvSpPr>
            <p:cNvPr id="1146" name="Google Shape;1146;p159"/>
            <p:cNvSpPr txBox="1"/>
            <p:nvPr/>
          </p:nvSpPr>
          <p:spPr>
            <a:xfrm>
              <a:off x="11012025" y="3294975"/>
              <a:ext cx="1597500" cy="7266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de-DE" sz="3100" b="1">
                  <a:solidFill>
                    <a:srgbClr val="205CA0"/>
                  </a:solidFill>
                  <a:latin typeface="Salesforce Sans"/>
                  <a:ea typeface="Salesforce Sans"/>
                  <a:cs typeface="Salesforce Sans"/>
                  <a:sym typeface="Salesforce Sans"/>
                </a:rPr>
                <a:t>MFA</a:t>
              </a:r>
            </a:p>
            <a:p>
              <a:pPr marL="0" lvl="0" indent="0" algn="l" rtl="0">
                <a:spcBef>
                  <a:spcPts val="300"/>
                </a:spcBef>
                <a:spcAft>
                  <a:spcPts val="0"/>
                </a:spcAft>
                <a:buNone/>
              </a:pPr>
              <a:endParaRPr sz="1900">
                <a:solidFill>
                  <a:srgbClr val="59575C"/>
                </a:solidFill>
                <a:latin typeface="Salesforce Sans"/>
                <a:ea typeface="Salesforce Sans"/>
                <a:cs typeface="Salesforce Sans"/>
                <a:sym typeface="Salesforce Sans"/>
              </a:endParaRPr>
            </a:p>
          </p:txBody>
        </p:sp>
      </p:grpSp>
      <p:pic>
        <p:nvPicPr>
          <p:cNvPr id="1147" name="Google Shape;1147;p159"/>
          <p:cNvPicPr preferRelativeResize="0"/>
          <p:nvPr/>
        </p:nvPicPr>
        <p:blipFill rotWithShape="1">
          <a:blip r:embed="rId9">
            <a:alphaModFix/>
          </a:blip>
          <a:srcRect/>
          <a:stretch/>
        </p:blipFill>
        <p:spPr>
          <a:xfrm>
            <a:off x="5065544" y="6313625"/>
            <a:ext cx="7099545" cy="544240"/>
          </a:xfrm>
          <a:prstGeom prst="rect">
            <a:avLst/>
          </a:prstGeom>
          <a:noFill/>
          <a:ln>
            <a:noFill/>
          </a:ln>
        </p:spPr>
      </p:pic>
      <p:grpSp>
        <p:nvGrpSpPr>
          <p:cNvPr id="1148" name="Google Shape;1148;p159"/>
          <p:cNvGrpSpPr/>
          <p:nvPr/>
        </p:nvGrpSpPr>
        <p:grpSpPr>
          <a:xfrm>
            <a:off x="8255181" y="4187171"/>
            <a:ext cx="3800983" cy="2805139"/>
            <a:chOff x="8569990" y="4187170"/>
            <a:chExt cx="3234957" cy="2805139"/>
          </a:xfrm>
        </p:grpSpPr>
        <p:pic>
          <p:nvPicPr>
            <p:cNvPr id="1149" name="Google Shape;1149;p159"/>
            <p:cNvPicPr preferRelativeResize="0"/>
            <p:nvPr/>
          </p:nvPicPr>
          <p:blipFill rotWithShape="1">
            <a:blip r:embed="rId10">
              <a:alphaModFix/>
            </a:blip>
            <a:srcRect/>
            <a:stretch/>
          </p:blipFill>
          <p:spPr>
            <a:xfrm>
              <a:off x="8569990" y="4187170"/>
              <a:ext cx="3234957" cy="2805139"/>
            </a:xfrm>
            <a:prstGeom prst="rect">
              <a:avLst/>
            </a:prstGeom>
            <a:noFill/>
            <a:ln>
              <a:noFill/>
            </a:ln>
          </p:spPr>
        </p:pic>
        <p:sp>
          <p:nvSpPr>
            <p:cNvPr id="1150" name="Google Shape;1150;p159"/>
            <p:cNvSpPr txBox="1"/>
            <p:nvPr/>
          </p:nvSpPr>
          <p:spPr>
            <a:xfrm rot="21576074">
              <a:off x="8733856" y="4616196"/>
              <a:ext cx="2826870" cy="752717"/>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de-DE" b="1" dirty="0">
                  <a:solidFill>
                    <a:srgbClr val="FFFFFF"/>
                  </a:solidFill>
                  <a:latin typeface="Salesforce Sans"/>
                  <a:ea typeface="Salesforce Sans"/>
                  <a:cs typeface="Salesforce Sans"/>
                  <a:sym typeface="Salesforce Sans"/>
                </a:rPr>
                <a:t>Die Aktivierung von MFA ist eine</a:t>
              </a:r>
              <a:br>
                <a:rPr lang="de-DE" b="1" dirty="0">
                  <a:solidFill>
                    <a:srgbClr val="FFFFFF"/>
                  </a:solidFill>
                  <a:latin typeface="Salesforce Sans"/>
                  <a:ea typeface="Salesforce Sans"/>
                  <a:cs typeface="Salesforce Sans"/>
                  <a:sym typeface="Salesforce Sans"/>
                </a:rPr>
              </a:br>
              <a:r>
                <a:rPr lang="de-DE" b="1" dirty="0">
                  <a:solidFill>
                    <a:srgbClr val="FFFFFF"/>
                  </a:solidFill>
                  <a:latin typeface="Salesforce Sans"/>
                  <a:ea typeface="Salesforce Sans"/>
                  <a:cs typeface="Salesforce Sans"/>
                  <a:sym typeface="Salesforce Sans"/>
                </a:rPr>
                <a:t>der einfachsten und effektivsten Maßnahmen, die Sie zum Schutz</a:t>
              </a:r>
              <a:br>
                <a:rPr lang="de-DE" b="1" dirty="0">
                  <a:solidFill>
                    <a:srgbClr val="FFFFFF"/>
                  </a:solidFill>
                  <a:latin typeface="Salesforce Sans"/>
                  <a:ea typeface="Salesforce Sans"/>
                  <a:cs typeface="Salesforce Sans"/>
                  <a:sym typeface="Salesforce Sans"/>
                </a:rPr>
              </a:br>
              <a:r>
                <a:rPr lang="de-DE" b="1" dirty="0">
                  <a:solidFill>
                    <a:srgbClr val="FFFFFF"/>
                  </a:solidFill>
                  <a:latin typeface="Salesforce Sans"/>
                  <a:ea typeface="Salesforce Sans"/>
                  <a:cs typeface="Salesforce Sans"/>
                  <a:sym typeface="Salesforce Sans"/>
                </a:rPr>
                <a:t>Ihrer Organisation(en) ergreifen können.  </a:t>
              </a: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54"/>
        <p:cNvGrpSpPr/>
        <p:nvPr/>
      </p:nvGrpSpPr>
      <p:grpSpPr>
        <a:xfrm>
          <a:off x="0" y="0"/>
          <a:ext cx="0" cy="0"/>
          <a:chOff x="0" y="0"/>
          <a:chExt cx="0" cy="0"/>
        </a:xfrm>
      </p:grpSpPr>
      <p:sp>
        <p:nvSpPr>
          <p:cNvPr id="1155" name="Google Shape;1155;p160"/>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de-DE" sz="2300">
                <a:solidFill>
                  <a:srgbClr val="205CA0"/>
                </a:solidFill>
                <a:latin typeface="Salesforce Sans"/>
                <a:ea typeface="Salesforce Sans"/>
                <a:cs typeface="Salesforce Sans"/>
                <a:sym typeface="Salesforce Sans"/>
              </a:rPr>
              <a:t>MFA kann einige der am häufigsten vorkommenden Angriffsformen verhindern</a:t>
            </a:r>
          </a:p>
        </p:txBody>
      </p:sp>
      <p:sp>
        <p:nvSpPr>
          <p:cNvPr id="1156" name="Google Shape;1156;p160"/>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de-DE" sz="3100" b="1">
                <a:solidFill>
                  <a:srgbClr val="205CA0"/>
                </a:solidFill>
                <a:latin typeface="Salesforce Sans"/>
                <a:ea typeface="Salesforce Sans"/>
                <a:cs typeface="Salesforce Sans"/>
                <a:sym typeface="Salesforce Sans"/>
              </a:rPr>
              <a:t>So verhindert MFA häufig vorkommende Angriffe</a:t>
            </a:r>
          </a:p>
        </p:txBody>
      </p:sp>
      <p:sp>
        <p:nvSpPr>
          <p:cNvPr id="1157" name="Google Shape;1157;p160"/>
          <p:cNvSpPr txBox="1"/>
          <p:nvPr/>
        </p:nvSpPr>
        <p:spPr>
          <a:xfrm>
            <a:off x="7649800" y="1752600"/>
            <a:ext cx="3690900" cy="4224300"/>
          </a:xfrm>
          <a:prstGeom prst="rect">
            <a:avLst/>
          </a:prstGeom>
          <a:noFill/>
          <a:ln>
            <a:noFill/>
          </a:ln>
        </p:spPr>
        <p:txBody>
          <a:bodyPr spcFirstLastPara="1" wrap="square" lIns="0" tIns="0" rIns="0" bIns="0" anchor="t" anchorCtr="0">
            <a:noAutofit/>
          </a:bodyPr>
          <a:lstStyle/>
          <a:p>
            <a:pPr marL="0" lvl="0" indent="0" algn="l" rtl="0">
              <a:spcBef>
                <a:spcPts val="1100"/>
              </a:spcBef>
              <a:spcAft>
                <a:spcPts val="0"/>
              </a:spcAft>
              <a:buNone/>
            </a:pPr>
            <a:r>
              <a:rPr lang="de-DE" sz="1900">
                <a:solidFill>
                  <a:srgbClr val="59575C"/>
                </a:solidFill>
                <a:latin typeface="Salesforce Sans"/>
                <a:ea typeface="Salesforce Sans"/>
                <a:cs typeface="Salesforce Sans"/>
                <a:sym typeface="Salesforce Sans"/>
              </a:rPr>
              <a:t>Phishing, Vishing, Smishing</a:t>
            </a:r>
          </a:p>
          <a:p>
            <a:pPr marL="0" lvl="0" indent="0" algn="l" rtl="0">
              <a:spcBef>
                <a:spcPts val="1100"/>
              </a:spcBef>
              <a:spcAft>
                <a:spcPts val="0"/>
              </a:spcAft>
              <a:buNone/>
            </a:pPr>
            <a:r>
              <a:rPr lang="de-DE" sz="1900">
                <a:solidFill>
                  <a:srgbClr val="59575C"/>
                </a:solidFill>
                <a:latin typeface="Salesforce Sans"/>
                <a:ea typeface="Salesforce Sans"/>
                <a:cs typeface="Salesforce Sans"/>
                <a:sym typeface="Salesforce Sans"/>
              </a:rPr>
              <a:t>Spear-Phishing</a:t>
            </a:r>
          </a:p>
          <a:p>
            <a:pPr marL="0" lvl="0" indent="0" algn="l" rtl="0">
              <a:spcBef>
                <a:spcPts val="1100"/>
              </a:spcBef>
              <a:spcAft>
                <a:spcPts val="0"/>
              </a:spcAft>
              <a:buNone/>
            </a:pPr>
            <a:r>
              <a:rPr lang="de-DE" sz="1900">
                <a:solidFill>
                  <a:srgbClr val="59575C"/>
                </a:solidFill>
                <a:latin typeface="Salesforce Sans"/>
                <a:ea typeface="Salesforce Sans"/>
                <a:cs typeface="Salesforce Sans"/>
                <a:sym typeface="Salesforce Sans"/>
              </a:rPr>
              <a:t>Keyloggers</a:t>
            </a:r>
          </a:p>
          <a:p>
            <a:pPr marL="0" lvl="0" indent="0" algn="l" rtl="0">
              <a:spcBef>
                <a:spcPts val="1100"/>
              </a:spcBef>
              <a:spcAft>
                <a:spcPts val="0"/>
              </a:spcAft>
              <a:buNone/>
            </a:pPr>
            <a:r>
              <a:rPr lang="de-DE" sz="1900">
                <a:solidFill>
                  <a:srgbClr val="59575C"/>
                </a:solidFill>
                <a:latin typeface="Salesforce Sans"/>
                <a:ea typeface="Salesforce Sans"/>
                <a:cs typeface="Salesforce Sans"/>
                <a:sym typeface="Salesforce Sans"/>
              </a:rPr>
              <a:t>Credential-Stuffing</a:t>
            </a:r>
          </a:p>
          <a:p>
            <a:pPr marL="0" lvl="0" indent="0" algn="l" rtl="0">
              <a:spcBef>
                <a:spcPts val="1100"/>
              </a:spcBef>
              <a:spcAft>
                <a:spcPts val="0"/>
              </a:spcAft>
              <a:buNone/>
            </a:pPr>
            <a:r>
              <a:rPr lang="de-DE" sz="1900">
                <a:solidFill>
                  <a:srgbClr val="59575C"/>
                </a:solidFill>
                <a:latin typeface="Salesforce Sans"/>
                <a:ea typeface="Salesforce Sans"/>
                <a:cs typeface="Salesforce Sans"/>
                <a:sym typeface="Salesforce Sans"/>
              </a:rPr>
              <a:t>Brute-Force-Angriffe</a:t>
            </a:r>
          </a:p>
          <a:p>
            <a:pPr marL="0" lvl="0" indent="0" algn="l" rtl="0">
              <a:spcBef>
                <a:spcPts val="1100"/>
              </a:spcBef>
              <a:spcAft>
                <a:spcPts val="300"/>
              </a:spcAft>
              <a:buNone/>
            </a:pPr>
            <a:r>
              <a:rPr lang="de-DE" sz="1900">
                <a:solidFill>
                  <a:srgbClr val="59575C"/>
                </a:solidFill>
                <a:latin typeface="Salesforce Sans"/>
                <a:ea typeface="Salesforce Sans"/>
                <a:cs typeface="Salesforce Sans"/>
                <a:sym typeface="Salesforce Sans"/>
              </a:rPr>
              <a:t>Man-in-the-Middle (MITM) Angriffe</a:t>
            </a:r>
          </a:p>
        </p:txBody>
      </p:sp>
      <p:sp>
        <p:nvSpPr>
          <p:cNvPr id="1158" name="Google Shape;1158;p160"/>
          <p:cNvSpPr/>
          <p:nvPr/>
        </p:nvSpPr>
        <p:spPr>
          <a:xfrm>
            <a:off x="1204236" y="4406557"/>
            <a:ext cx="339660" cy="338721"/>
          </a:xfrm>
          <a:custGeom>
            <a:avLst/>
            <a:gdLst/>
            <a:ahLst/>
            <a:cxnLst/>
            <a:rect l="l" t="t" r="r" b="b"/>
            <a:pathLst>
              <a:path w="21600" h="21530" extrusionOk="0">
                <a:moveTo>
                  <a:pt x="16583" y="21530"/>
                </a:moveTo>
                <a:cubicBezTo>
                  <a:pt x="16444" y="21530"/>
                  <a:pt x="16165" y="21391"/>
                  <a:pt x="16026" y="21251"/>
                </a:cubicBezTo>
                <a:lnTo>
                  <a:pt x="10730" y="15956"/>
                </a:lnTo>
                <a:lnTo>
                  <a:pt x="5574" y="21112"/>
                </a:lnTo>
                <a:cubicBezTo>
                  <a:pt x="5156" y="21530"/>
                  <a:pt x="4599" y="21530"/>
                  <a:pt x="4181" y="21112"/>
                </a:cubicBezTo>
                <a:lnTo>
                  <a:pt x="279" y="17210"/>
                </a:lnTo>
                <a:cubicBezTo>
                  <a:pt x="139" y="17071"/>
                  <a:pt x="0" y="16653"/>
                  <a:pt x="0" y="16513"/>
                </a:cubicBezTo>
                <a:cubicBezTo>
                  <a:pt x="0" y="16235"/>
                  <a:pt x="139" y="16095"/>
                  <a:pt x="279" y="15956"/>
                </a:cubicBezTo>
                <a:lnTo>
                  <a:pt x="5435" y="10800"/>
                </a:lnTo>
                <a:lnTo>
                  <a:pt x="279" y="5504"/>
                </a:lnTo>
                <a:cubicBezTo>
                  <a:pt x="0" y="5225"/>
                  <a:pt x="0" y="4668"/>
                  <a:pt x="279" y="4250"/>
                </a:cubicBezTo>
                <a:lnTo>
                  <a:pt x="4320" y="209"/>
                </a:lnTo>
                <a:cubicBezTo>
                  <a:pt x="4738" y="-70"/>
                  <a:pt x="5295" y="-70"/>
                  <a:pt x="5574" y="209"/>
                </a:cubicBezTo>
                <a:lnTo>
                  <a:pt x="10730" y="5365"/>
                </a:lnTo>
                <a:lnTo>
                  <a:pt x="16026" y="209"/>
                </a:lnTo>
                <a:cubicBezTo>
                  <a:pt x="16305" y="-70"/>
                  <a:pt x="16862" y="-70"/>
                  <a:pt x="17280" y="209"/>
                </a:cubicBezTo>
                <a:lnTo>
                  <a:pt x="21182" y="4250"/>
                </a:lnTo>
                <a:cubicBezTo>
                  <a:pt x="21321" y="4389"/>
                  <a:pt x="21461" y="4529"/>
                  <a:pt x="21461" y="4807"/>
                </a:cubicBezTo>
                <a:cubicBezTo>
                  <a:pt x="21461" y="4947"/>
                  <a:pt x="21461" y="5365"/>
                  <a:pt x="21182" y="5504"/>
                </a:cubicBezTo>
                <a:lnTo>
                  <a:pt x="16026" y="10660"/>
                </a:lnTo>
                <a:lnTo>
                  <a:pt x="21321" y="15956"/>
                </a:lnTo>
                <a:cubicBezTo>
                  <a:pt x="21461" y="16095"/>
                  <a:pt x="21600" y="16235"/>
                  <a:pt x="21600" y="16513"/>
                </a:cubicBezTo>
                <a:cubicBezTo>
                  <a:pt x="21600" y="16653"/>
                  <a:pt x="21461" y="17071"/>
                  <a:pt x="21321" y="17210"/>
                </a:cubicBezTo>
                <a:lnTo>
                  <a:pt x="17280" y="21251"/>
                </a:lnTo>
                <a:cubicBezTo>
                  <a:pt x="17001" y="21391"/>
                  <a:pt x="16862" y="21530"/>
                  <a:pt x="16583" y="21530"/>
                </a:cubicBezTo>
                <a:close/>
                <a:moveTo>
                  <a:pt x="10730" y="15259"/>
                </a:moveTo>
                <a:lnTo>
                  <a:pt x="11009" y="15259"/>
                </a:lnTo>
                <a:lnTo>
                  <a:pt x="16444" y="20694"/>
                </a:lnTo>
                <a:cubicBezTo>
                  <a:pt x="16583" y="20833"/>
                  <a:pt x="16583" y="20833"/>
                  <a:pt x="16583" y="20833"/>
                </a:cubicBezTo>
                <a:cubicBezTo>
                  <a:pt x="16583" y="20833"/>
                  <a:pt x="16723" y="20833"/>
                  <a:pt x="16723" y="20694"/>
                </a:cubicBezTo>
                <a:lnTo>
                  <a:pt x="20764" y="16653"/>
                </a:lnTo>
                <a:cubicBezTo>
                  <a:pt x="20903" y="16653"/>
                  <a:pt x="20903" y="16653"/>
                  <a:pt x="20903" y="16513"/>
                </a:cubicBezTo>
                <a:cubicBezTo>
                  <a:pt x="20903" y="16513"/>
                  <a:pt x="20903" y="16513"/>
                  <a:pt x="20764" y="16374"/>
                </a:cubicBezTo>
                <a:lnTo>
                  <a:pt x="15329" y="10939"/>
                </a:lnTo>
                <a:cubicBezTo>
                  <a:pt x="15190" y="10939"/>
                  <a:pt x="15190" y="10800"/>
                  <a:pt x="15190" y="10660"/>
                </a:cubicBezTo>
                <a:cubicBezTo>
                  <a:pt x="15190" y="10521"/>
                  <a:pt x="15329" y="10521"/>
                  <a:pt x="15329" y="10382"/>
                </a:cubicBezTo>
                <a:lnTo>
                  <a:pt x="20764" y="4947"/>
                </a:lnTo>
                <a:cubicBezTo>
                  <a:pt x="20903" y="4807"/>
                  <a:pt x="20903" y="4807"/>
                  <a:pt x="20903" y="4807"/>
                </a:cubicBezTo>
                <a:cubicBezTo>
                  <a:pt x="20903" y="4668"/>
                  <a:pt x="20903" y="4668"/>
                  <a:pt x="20764" y="4668"/>
                </a:cubicBezTo>
                <a:lnTo>
                  <a:pt x="16862" y="627"/>
                </a:lnTo>
                <a:cubicBezTo>
                  <a:pt x="16723" y="627"/>
                  <a:pt x="16583" y="627"/>
                  <a:pt x="16583" y="627"/>
                </a:cubicBezTo>
                <a:lnTo>
                  <a:pt x="11148" y="6201"/>
                </a:lnTo>
                <a:cubicBezTo>
                  <a:pt x="11009" y="6340"/>
                  <a:pt x="10730" y="6340"/>
                  <a:pt x="10591" y="6201"/>
                </a:cubicBezTo>
                <a:lnTo>
                  <a:pt x="5156" y="627"/>
                </a:lnTo>
                <a:cubicBezTo>
                  <a:pt x="5017" y="627"/>
                  <a:pt x="4877" y="627"/>
                  <a:pt x="4877" y="627"/>
                </a:cubicBezTo>
                <a:lnTo>
                  <a:pt x="836" y="4668"/>
                </a:lnTo>
                <a:cubicBezTo>
                  <a:pt x="697" y="4807"/>
                  <a:pt x="697" y="4947"/>
                  <a:pt x="836" y="4947"/>
                </a:cubicBezTo>
                <a:lnTo>
                  <a:pt x="6271" y="10521"/>
                </a:lnTo>
                <a:cubicBezTo>
                  <a:pt x="6410" y="10660"/>
                  <a:pt x="6410" y="10800"/>
                  <a:pt x="6271" y="10939"/>
                </a:cubicBezTo>
                <a:lnTo>
                  <a:pt x="836" y="16374"/>
                </a:lnTo>
                <a:cubicBezTo>
                  <a:pt x="836" y="16374"/>
                  <a:pt x="836" y="16374"/>
                  <a:pt x="836" y="16513"/>
                </a:cubicBezTo>
                <a:cubicBezTo>
                  <a:pt x="836" y="16513"/>
                  <a:pt x="836" y="16513"/>
                  <a:pt x="836" y="16653"/>
                </a:cubicBezTo>
                <a:lnTo>
                  <a:pt x="4877" y="20555"/>
                </a:lnTo>
                <a:cubicBezTo>
                  <a:pt x="4877" y="20694"/>
                  <a:pt x="5017" y="20694"/>
                  <a:pt x="5156" y="20555"/>
                </a:cubicBezTo>
                <a:lnTo>
                  <a:pt x="10452" y="15259"/>
                </a:lnTo>
                <a:cubicBezTo>
                  <a:pt x="10452" y="15259"/>
                  <a:pt x="10591" y="15259"/>
                  <a:pt x="10730" y="15259"/>
                </a:cubicBezTo>
                <a:close/>
              </a:path>
            </a:pathLst>
          </a:custGeom>
          <a:solidFill>
            <a:srgbClr val="CC0000"/>
          </a:solidFill>
          <a:ln w="9525" cap="flat" cmpd="sng">
            <a:solidFill>
              <a:srgbClr val="CC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r" rtl="0">
              <a:spcBef>
                <a:spcPts val="0"/>
              </a:spcBef>
              <a:spcAft>
                <a:spcPts val="0"/>
              </a:spcAft>
              <a:buNone/>
            </a:pPr>
            <a:endParaRPr sz="3600" b="1">
              <a:solidFill>
                <a:srgbClr val="CC0000"/>
              </a:solidFill>
              <a:latin typeface="Calibri"/>
              <a:ea typeface="Calibri"/>
              <a:cs typeface="Calibri"/>
              <a:sym typeface="Calibri"/>
            </a:endParaRPr>
          </a:p>
        </p:txBody>
      </p:sp>
      <p:sp>
        <p:nvSpPr>
          <p:cNvPr id="1159" name="Google Shape;1159;p160"/>
          <p:cNvSpPr txBox="1"/>
          <p:nvPr/>
        </p:nvSpPr>
        <p:spPr>
          <a:xfrm>
            <a:off x="513066" y="1899033"/>
            <a:ext cx="1887600" cy="52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de-DE" sz="1500" b="1">
                <a:solidFill>
                  <a:srgbClr val="205CA0"/>
                </a:solidFill>
                <a:latin typeface="Salesforce Sans"/>
                <a:ea typeface="Salesforce Sans"/>
                <a:cs typeface="Salesforce Sans"/>
                <a:sym typeface="Salesforce Sans"/>
              </a:rPr>
              <a:t>Angreifer sendet eine E-Mail an Zielperson</a:t>
            </a:r>
          </a:p>
        </p:txBody>
      </p:sp>
      <p:sp>
        <p:nvSpPr>
          <p:cNvPr id="1160" name="Google Shape;1160;p160"/>
          <p:cNvSpPr txBox="1"/>
          <p:nvPr/>
        </p:nvSpPr>
        <p:spPr>
          <a:xfrm>
            <a:off x="248478" y="3304032"/>
            <a:ext cx="2299954" cy="76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de-DE" sz="1500" b="1" dirty="0">
                <a:solidFill>
                  <a:srgbClr val="205CA0"/>
                </a:solidFill>
                <a:latin typeface="Salesforce Sans"/>
                <a:ea typeface="Salesforce Sans"/>
                <a:cs typeface="Salesforce Sans"/>
                <a:sym typeface="Salesforce Sans"/>
              </a:rPr>
              <a:t>Angreifer erhält Benutzernamen/</a:t>
            </a:r>
            <a:br>
              <a:rPr lang="de-DE" sz="1500" b="1" dirty="0">
                <a:solidFill>
                  <a:srgbClr val="205CA0"/>
                </a:solidFill>
                <a:latin typeface="Salesforce Sans"/>
                <a:ea typeface="Salesforce Sans"/>
                <a:cs typeface="Salesforce Sans"/>
                <a:sym typeface="Salesforce Sans"/>
              </a:rPr>
            </a:br>
            <a:r>
              <a:rPr lang="de-DE" sz="1500" b="1" dirty="0">
                <a:solidFill>
                  <a:srgbClr val="205CA0"/>
                </a:solidFill>
                <a:latin typeface="Salesforce Sans"/>
                <a:ea typeface="Salesforce Sans"/>
                <a:cs typeface="Salesforce Sans"/>
                <a:sym typeface="Salesforce Sans"/>
              </a:rPr>
              <a:t>Kennwort der Zielperson</a:t>
            </a:r>
          </a:p>
          <a:p>
            <a:pPr marL="0" marR="0" lvl="0" indent="0" algn="ctr" rtl="0">
              <a:lnSpc>
                <a:spcPct val="100000"/>
              </a:lnSpc>
              <a:spcBef>
                <a:spcPts val="1500"/>
              </a:spcBef>
              <a:spcAft>
                <a:spcPts val="0"/>
              </a:spcAft>
              <a:buClr>
                <a:srgbClr val="7F7F7F"/>
              </a:buClr>
              <a:buSzPts val="2000"/>
              <a:buFont typeface="Arial"/>
              <a:buNone/>
            </a:pPr>
            <a:endParaRPr sz="1500" b="1" dirty="0">
              <a:solidFill>
                <a:srgbClr val="205CA0"/>
              </a:solidFill>
              <a:latin typeface="Salesforce Sans"/>
              <a:ea typeface="Salesforce Sans"/>
              <a:cs typeface="Salesforce Sans"/>
              <a:sym typeface="Salesforce Sans"/>
            </a:endParaRPr>
          </a:p>
        </p:txBody>
      </p:sp>
      <p:sp>
        <p:nvSpPr>
          <p:cNvPr id="1161" name="Google Shape;1161;p160"/>
          <p:cNvSpPr txBox="1"/>
          <p:nvPr/>
        </p:nvSpPr>
        <p:spPr>
          <a:xfrm>
            <a:off x="4611806" y="3303317"/>
            <a:ext cx="2299951" cy="88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de-DE" sz="1500" b="1" dirty="0">
                <a:solidFill>
                  <a:srgbClr val="205CA0"/>
                </a:solidFill>
                <a:latin typeface="Salesforce Sans"/>
                <a:ea typeface="Salesforce Sans"/>
                <a:cs typeface="Salesforce Sans"/>
                <a:sym typeface="Salesforce Sans"/>
              </a:rPr>
              <a:t>Zielperson klickt auf die E-Mail, die zu einer Phishing-Website führt</a:t>
            </a:r>
          </a:p>
        </p:txBody>
      </p:sp>
      <p:sp>
        <p:nvSpPr>
          <p:cNvPr id="1162" name="Google Shape;1162;p160"/>
          <p:cNvSpPr/>
          <p:nvPr/>
        </p:nvSpPr>
        <p:spPr>
          <a:xfrm>
            <a:off x="3086423" y="3377673"/>
            <a:ext cx="911015" cy="523800"/>
          </a:xfrm>
          <a:custGeom>
            <a:avLst/>
            <a:gdLst/>
            <a:ahLst/>
            <a:cxnLst/>
            <a:rect l="l" t="t" r="r" b="b"/>
            <a:pathLst>
              <a:path w="21551" h="21600" extrusionOk="0">
                <a:moveTo>
                  <a:pt x="3138" y="0"/>
                </a:moveTo>
                <a:cubicBezTo>
                  <a:pt x="2583" y="0"/>
                  <a:pt x="2152" y="754"/>
                  <a:pt x="2152" y="1720"/>
                </a:cubicBezTo>
                <a:cubicBezTo>
                  <a:pt x="2152" y="1720"/>
                  <a:pt x="2152" y="2566"/>
                  <a:pt x="2152" y="18178"/>
                </a:cubicBezTo>
                <a:cubicBezTo>
                  <a:pt x="966" y="18178"/>
                  <a:pt x="2153" y="18178"/>
                  <a:pt x="272" y="18178"/>
                </a:cubicBezTo>
                <a:cubicBezTo>
                  <a:pt x="156" y="18178"/>
                  <a:pt x="33" y="18336"/>
                  <a:pt x="33" y="18540"/>
                </a:cubicBezTo>
                <a:cubicBezTo>
                  <a:pt x="4" y="18846"/>
                  <a:pt x="-25" y="19816"/>
                  <a:pt x="33" y="20224"/>
                </a:cubicBezTo>
                <a:cubicBezTo>
                  <a:pt x="92" y="20581"/>
                  <a:pt x="351" y="21233"/>
                  <a:pt x="438" y="21437"/>
                </a:cubicBezTo>
                <a:cubicBezTo>
                  <a:pt x="467" y="21539"/>
                  <a:pt x="556" y="21600"/>
                  <a:pt x="615" y="21600"/>
                </a:cubicBezTo>
                <a:cubicBezTo>
                  <a:pt x="615" y="21600"/>
                  <a:pt x="615" y="21600"/>
                  <a:pt x="20904" y="21600"/>
                </a:cubicBezTo>
                <a:cubicBezTo>
                  <a:pt x="20992" y="21600"/>
                  <a:pt x="21083" y="21539"/>
                  <a:pt x="21112" y="21437"/>
                </a:cubicBezTo>
                <a:cubicBezTo>
                  <a:pt x="21199" y="21233"/>
                  <a:pt x="21458" y="20581"/>
                  <a:pt x="21517" y="20224"/>
                </a:cubicBezTo>
                <a:cubicBezTo>
                  <a:pt x="21575" y="19816"/>
                  <a:pt x="21546" y="18846"/>
                  <a:pt x="21517" y="18540"/>
                </a:cubicBezTo>
                <a:cubicBezTo>
                  <a:pt x="21517" y="18336"/>
                  <a:pt x="21405" y="18178"/>
                  <a:pt x="21288" y="18178"/>
                </a:cubicBezTo>
                <a:cubicBezTo>
                  <a:pt x="21288" y="18178"/>
                  <a:pt x="19443" y="18178"/>
                  <a:pt x="19357" y="18178"/>
                </a:cubicBezTo>
                <a:cubicBezTo>
                  <a:pt x="19357" y="18167"/>
                  <a:pt x="19357" y="18167"/>
                  <a:pt x="19357" y="1720"/>
                </a:cubicBezTo>
                <a:cubicBezTo>
                  <a:pt x="19357" y="754"/>
                  <a:pt x="18915" y="0"/>
                  <a:pt x="18360" y="0"/>
                </a:cubicBezTo>
                <a:cubicBezTo>
                  <a:pt x="18360" y="0"/>
                  <a:pt x="18358" y="0"/>
                  <a:pt x="3138" y="0"/>
                </a:cubicBezTo>
                <a:close/>
                <a:moveTo>
                  <a:pt x="3138" y="869"/>
                </a:moveTo>
                <a:cubicBezTo>
                  <a:pt x="3138" y="869"/>
                  <a:pt x="3140" y="869"/>
                  <a:pt x="18360" y="869"/>
                </a:cubicBezTo>
                <a:cubicBezTo>
                  <a:pt x="18652" y="869"/>
                  <a:pt x="18859" y="1212"/>
                  <a:pt x="18859" y="1720"/>
                </a:cubicBezTo>
                <a:cubicBezTo>
                  <a:pt x="18859" y="1720"/>
                  <a:pt x="18859" y="1758"/>
                  <a:pt x="18859" y="18178"/>
                </a:cubicBezTo>
                <a:cubicBezTo>
                  <a:pt x="18800" y="18178"/>
                  <a:pt x="18142" y="18178"/>
                  <a:pt x="18038" y="18178"/>
                </a:cubicBezTo>
                <a:lnTo>
                  <a:pt x="18038" y="2698"/>
                </a:lnTo>
                <a:cubicBezTo>
                  <a:pt x="18038" y="2444"/>
                  <a:pt x="17956" y="2281"/>
                  <a:pt x="17810" y="2281"/>
                </a:cubicBezTo>
                <a:cubicBezTo>
                  <a:pt x="17810" y="2281"/>
                  <a:pt x="17809" y="2281"/>
                  <a:pt x="3699" y="2281"/>
                </a:cubicBezTo>
                <a:cubicBezTo>
                  <a:pt x="3553" y="2281"/>
                  <a:pt x="3460" y="2444"/>
                  <a:pt x="3460" y="2698"/>
                </a:cubicBezTo>
                <a:cubicBezTo>
                  <a:pt x="3460" y="2698"/>
                  <a:pt x="3460" y="2724"/>
                  <a:pt x="3460" y="18178"/>
                </a:cubicBezTo>
                <a:cubicBezTo>
                  <a:pt x="3113" y="18178"/>
                  <a:pt x="3089" y="18178"/>
                  <a:pt x="2640" y="18178"/>
                </a:cubicBezTo>
                <a:cubicBezTo>
                  <a:pt x="2640" y="18178"/>
                  <a:pt x="2640" y="18177"/>
                  <a:pt x="2640" y="1720"/>
                </a:cubicBezTo>
                <a:cubicBezTo>
                  <a:pt x="2640" y="1212"/>
                  <a:pt x="2846" y="869"/>
                  <a:pt x="3138" y="869"/>
                </a:cubicBezTo>
                <a:close/>
                <a:moveTo>
                  <a:pt x="3927" y="3096"/>
                </a:moveTo>
                <a:cubicBezTo>
                  <a:pt x="3927" y="3096"/>
                  <a:pt x="3929" y="3096"/>
                  <a:pt x="17571" y="3096"/>
                </a:cubicBezTo>
                <a:cubicBezTo>
                  <a:pt x="17571" y="3096"/>
                  <a:pt x="17571" y="3936"/>
                  <a:pt x="17571" y="18178"/>
                </a:cubicBezTo>
                <a:cubicBezTo>
                  <a:pt x="16674" y="18178"/>
                  <a:pt x="17569" y="18178"/>
                  <a:pt x="12161" y="18178"/>
                </a:cubicBezTo>
                <a:cubicBezTo>
                  <a:pt x="12015" y="18178"/>
                  <a:pt x="11933" y="18391"/>
                  <a:pt x="11933" y="18594"/>
                </a:cubicBezTo>
                <a:cubicBezTo>
                  <a:pt x="11933" y="18594"/>
                  <a:pt x="11933" y="18585"/>
                  <a:pt x="11933" y="18993"/>
                </a:cubicBezTo>
                <a:cubicBezTo>
                  <a:pt x="11933" y="18993"/>
                  <a:pt x="11931" y="18993"/>
                  <a:pt x="9628" y="18993"/>
                </a:cubicBezTo>
                <a:cubicBezTo>
                  <a:pt x="9628" y="18993"/>
                  <a:pt x="9628" y="19002"/>
                  <a:pt x="9628" y="18594"/>
                </a:cubicBezTo>
                <a:cubicBezTo>
                  <a:pt x="9628" y="18391"/>
                  <a:pt x="9535" y="18178"/>
                  <a:pt x="9389" y="18178"/>
                </a:cubicBezTo>
                <a:cubicBezTo>
                  <a:pt x="9389" y="18178"/>
                  <a:pt x="5889" y="18178"/>
                  <a:pt x="3927" y="18178"/>
                </a:cubicBezTo>
                <a:cubicBezTo>
                  <a:pt x="3927" y="18166"/>
                  <a:pt x="3927" y="18170"/>
                  <a:pt x="3927" y="3096"/>
                </a:cubicBezTo>
                <a:close/>
                <a:moveTo>
                  <a:pt x="10209" y="7767"/>
                </a:moveTo>
                <a:cubicBezTo>
                  <a:pt x="10119" y="7665"/>
                  <a:pt x="9999" y="7651"/>
                  <a:pt x="9939" y="7804"/>
                </a:cubicBezTo>
                <a:cubicBezTo>
                  <a:pt x="9939" y="7803"/>
                  <a:pt x="9941" y="7807"/>
                  <a:pt x="8506" y="10610"/>
                </a:cubicBezTo>
                <a:cubicBezTo>
                  <a:pt x="8506" y="10610"/>
                  <a:pt x="8505" y="10613"/>
                  <a:pt x="8475" y="10664"/>
                </a:cubicBezTo>
                <a:cubicBezTo>
                  <a:pt x="8475" y="10664"/>
                  <a:pt x="8474" y="10668"/>
                  <a:pt x="8444" y="10719"/>
                </a:cubicBezTo>
                <a:cubicBezTo>
                  <a:pt x="8444" y="10719"/>
                  <a:pt x="8444" y="10722"/>
                  <a:pt x="8444" y="10773"/>
                </a:cubicBezTo>
                <a:cubicBezTo>
                  <a:pt x="8444" y="10773"/>
                  <a:pt x="8444" y="10761"/>
                  <a:pt x="8444" y="10863"/>
                </a:cubicBezTo>
                <a:cubicBezTo>
                  <a:pt x="8444" y="10863"/>
                  <a:pt x="8444" y="10867"/>
                  <a:pt x="8444" y="10918"/>
                </a:cubicBezTo>
                <a:lnTo>
                  <a:pt x="8444" y="10972"/>
                </a:lnTo>
                <a:cubicBezTo>
                  <a:pt x="8444" y="10972"/>
                  <a:pt x="8445" y="10975"/>
                  <a:pt x="8475" y="11026"/>
                </a:cubicBezTo>
                <a:cubicBezTo>
                  <a:pt x="8475" y="11026"/>
                  <a:pt x="8476" y="11030"/>
                  <a:pt x="8506" y="11081"/>
                </a:cubicBezTo>
                <a:cubicBezTo>
                  <a:pt x="8506" y="11081"/>
                  <a:pt x="8505" y="11066"/>
                  <a:pt x="9939" y="13869"/>
                </a:cubicBezTo>
                <a:cubicBezTo>
                  <a:pt x="9969" y="13971"/>
                  <a:pt x="10035" y="14032"/>
                  <a:pt x="10095" y="14032"/>
                </a:cubicBezTo>
                <a:cubicBezTo>
                  <a:pt x="10095" y="14032"/>
                  <a:pt x="10090" y="14025"/>
                  <a:pt x="10209" y="13923"/>
                </a:cubicBezTo>
                <a:cubicBezTo>
                  <a:pt x="10299" y="13821"/>
                  <a:pt x="10300" y="13572"/>
                  <a:pt x="10240" y="13471"/>
                </a:cubicBezTo>
                <a:cubicBezTo>
                  <a:pt x="10240" y="13471"/>
                  <a:pt x="10246" y="13462"/>
                  <a:pt x="8901" y="10863"/>
                </a:cubicBezTo>
                <a:cubicBezTo>
                  <a:pt x="8901" y="10863"/>
                  <a:pt x="8895" y="10873"/>
                  <a:pt x="10240" y="8274"/>
                </a:cubicBezTo>
                <a:cubicBezTo>
                  <a:pt x="10300" y="8121"/>
                  <a:pt x="10299" y="7869"/>
                  <a:pt x="10209" y="7767"/>
                </a:cubicBezTo>
                <a:close/>
                <a:moveTo>
                  <a:pt x="11341" y="7767"/>
                </a:moveTo>
                <a:cubicBezTo>
                  <a:pt x="11254" y="7869"/>
                  <a:pt x="11252" y="8121"/>
                  <a:pt x="11310" y="8274"/>
                </a:cubicBezTo>
                <a:cubicBezTo>
                  <a:pt x="12587" y="10873"/>
                  <a:pt x="12587" y="10863"/>
                  <a:pt x="12587" y="10863"/>
                </a:cubicBezTo>
                <a:cubicBezTo>
                  <a:pt x="11309" y="13462"/>
                  <a:pt x="11310" y="13471"/>
                  <a:pt x="11310" y="13471"/>
                </a:cubicBezTo>
                <a:cubicBezTo>
                  <a:pt x="11252" y="13572"/>
                  <a:pt x="11254" y="13821"/>
                  <a:pt x="11341" y="13923"/>
                </a:cubicBezTo>
                <a:cubicBezTo>
                  <a:pt x="11457" y="14025"/>
                  <a:pt x="11455" y="14032"/>
                  <a:pt x="11455" y="14032"/>
                </a:cubicBezTo>
                <a:cubicBezTo>
                  <a:pt x="11513" y="14032"/>
                  <a:pt x="11571" y="13971"/>
                  <a:pt x="11600" y="13869"/>
                </a:cubicBezTo>
                <a:cubicBezTo>
                  <a:pt x="12994" y="11066"/>
                  <a:pt x="12992" y="11081"/>
                  <a:pt x="12992" y="11081"/>
                </a:cubicBezTo>
                <a:cubicBezTo>
                  <a:pt x="13021" y="11030"/>
                  <a:pt x="13023" y="11026"/>
                  <a:pt x="13023" y="11026"/>
                </a:cubicBezTo>
                <a:cubicBezTo>
                  <a:pt x="13023" y="10975"/>
                  <a:pt x="13023" y="10972"/>
                  <a:pt x="13023" y="10972"/>
                </a:cubicBezTo>
                <a:lnTo>
                  <a:pt x="13054" y="10918"/>
                </a:lnTo>
                <a:cubicBezTo>
                  <a:pt x="13054" y="10867"/>
                  <a:pt x="13054" y="10863"/>
                  <a:pt x="13054" y="10863"/>
                </a:cubicBezTo>
                <a:cubicBezTo>
                  <a:pt x="13054" y="10761"/>
                  <a:pt x="13054" y="10773"/>
                  <a:pt x="13054" y="10773"/>
                </a:cubicBezTo>
                <a:cubicBezTo>
                  <a:pt x="13025" y="10722"/>
                  <a:pt x="13023" y="10719"/>
                  <a:pt x="13023" y="10719"/>
                </a:cubicBezTo>
                <a:cubicBezTo>
                  <a:pt x="13023" y="10668"/>
                  <a:pt x="13023" y="10664"/>
                  <a:pt x="13023" y="10664"/>
                </a:cubicBezTo>
                <a:cubicBezTo>
                  <a:pt x="12994" y="10613"/>
                  <a:pt x="12992" y="10610"/>
                  <a:pt x="12992" y="10610"/>
                </a:cubicBezTo>
                <a:cubicBezTo>
                  <a:pt x="11598" y="7807"/>
                  <a:pt x="11600" y="7803"/>
                  <a:pt x="11600" y="7804"/>
                </a:cubicBezTo>
                <a:cubicBezTo>
                  <a:pt x="11542" y="7651"/>
                  <a:pt x="11399" y="7665"/>
                  <a:pt x="11341" y="7767"/>
                </a:cubicBezTo>
                <a:close/>
                <a:moveTo>
                  <a:pt x="469" y="18993"/>
                </a:moveTo>
                <a:cubicBezTo>
                  <a:pt x="469" y="18993"/>
                  <a:pt x="2279" y="18993"/>
                  <a:pt x="2370" y="18993"/>
                </a:cubicBezTo>
                <a:cubicBezTo>
                  <a:pt x="2375" y="18993"/>
                  <a:pt x="2375" y="19011"/>
                  <a:pt x="2380" y="19011"/>
                </a:cubicBezTo>
                <a:cubicBezTo>
                  <a:pt x="2380" y="19011"/>
                  <a:pt x="2384" y="19011"/>
                  <a:pt x="3699" y="19011"/>
                </a:cubicBezTo>
                <a:cubicBezTo>
                  <a:pt x="3704" y="19011"/>
                  <a:pt x="3704" y="18993"/>
                  <a:pt x="3709" y="18993"/>
                </a:cubicBezTo>
                <a:cubicBezTo>
                  <a:pt x="4466" y="18993"/>
                  <a:pt x="3712" y="18993"/>
                  <a:pt x="9160" y="18993"/>
                </a:cubicBezTo>
                <a:cubicBezTo>
                  <a:pt x="9160" y="18993"/>
                  <a:pt x="9160" y="19001"/>
                  <a:pt x="9160" y="19409"/>
                </a:cubicBezTo>
                <a:cubicBezTo>
                  <a:pt x="9160" y="19613"/>
                  <a:pt x="9272" y="19808"/>
                  <a:pt x="9389" y="19808"/>
                </a:cubicBezTo>
                <a:cubicBezTo>
                  <a:pt x="9389" y="19808"/>
                  <a:pt x="9392" y="19808"/>
                  <a:pt x="12161" y="19808"/>
                </a:cubicBezTo>
                <a:cubicBezTo>
                  <a:pt x="12278" y="19808"/>
                  <a:pt x="12400" y="19613"/>
                  <a:pt x="12400" y="19409"/>
                </a:cubicBezTo>
                <a:cubicBezTo>
                  <a:pt x="12400" y="19409"/>
                  <a:pt x="12400" y="19401"/>
                  <a:pt x="12400" y="18993"/>
                </a:cubicBezTo>
                <a:cubicBezTo>
                  <a:pt x="12400" y="18993"/>
                  <a:pt x="15693" y="18993"/>
                  <a:pt x="17799" y="18993"/>
                </a:cubicBezTo>
                <a:cubicBezTo>
                  <a:pt x="17805" y="18993"/>
                  <a:pt x="17805" y="19011"/>
                  <a:pt x="17810" y="19011"/>
                </a:cubicBezTo>
                <a:cubicBezTo>
                  <a:pt x="17810" y="19011"/>
                  <a:pt x="17802" y="19011"/>
                  <a:pt x="19087" y="19011"/>
                </a:cubicBezTo>
                <a:cubicBezTo>
                  <a:pt x="19093" y="19011"/>
                  <a:pt x="19091" y="18993"/>
                  <a:pt x="19097" y="18993"/>
                </a:cubicBezTo>
                <a:cubicBezTo>
                  <a:pt x="20269" y="18993"/>
                  <a:pt x="19095" y="18993"/>
                  <a:pt x="21049" y="18993"/>
                </a:cubicBezTo>
                <a:cubicBezTo>
                  <a:pt x="21079" y="19452"/>
                  <a:pt x="21079" y="19872"/>
                  <a:pt x="21049" y="20025"/>
                </a:cubicBezTo>
                <a:cubicBezTo>
                  <a:pt x="21049" y="20127"/>
                  <a:pt x="20906" y="20428"/>
                  <a:pt x="20790" y="20785"/>
                </a:cubicBezTo>
                <a:cubicBezTo>
                  <a:pt x="20790" y="20785"/>
                  <a:pt x="20787" y="20785"/>
                  <a:pt x="760" y="20785"/>
                </a:cubicBezTo>
                <a:cubicBezTo>
                  <a:pt x="614" y="20479"/>
                  <a:pt x="501" y="20127"/>
                  <a:pt x="501" y="20025"/>
                </a:cubicBezTo>
                <a:cubicBezTo>
                  <a:pt x="471" y="19872"/>
                  <a:pt x="469" y="19452"/>
                  <a:pt x="469" y="18993"/>
                </a:cubicBezTo>
                <a:close/>
              </a:path>
            </a:pathLst>
          </a:custGeom>
          <a:solidFill>
            <a:srgbClr val="205CA0"/>
          </a:solidFill>
          <a:ln>
            <a:noFill/>
          </a:ln>
        </p:spPr>
        <p:txBody>
          <a:bodyPr spcFirstLastPara="1" wrap="square" lIns="91425" tIns="45700" rIns="91425" bIns="45700" anchor="t" anchorCtr="0">
            <a:noAutofit/>
          </a:bodyPr>
          <a:lstStyle/>
          <a:p>
            <a:pPr marL="0" marR="0" lvl="0" indent="0" algn="r" rtl="0">
              <a:spcBef>
                <a:spcPts val="0"/>
              </a:spcBef>
              <a:spcAft>
                <a:spcPts val="0"/>
              </a:spcAft>
              <a:buNone/>
            </a:pPr>
            <a:endParaRPr sz="1200" b="1">
              <a:solidFill>
                <a:srgbClr val="205CA0"/>
              </a:solidFill>
              <a:latin typeface="Calibri"/>
              <a:ea typeface="Calibri"/>
              <a:cs typeface="Calibri"/>
              <a:sym typeface="Calibri"/>
            </a:endParaRPr>
          </a:p>
        </p:txBody>
      </p:sp>
      <p:grpSp>
        <p:nvGrpSpPr>
          <p:cNvPr id="1163" name="Google Shape;1163;p160"/>
          <p:cNvGrpSpPr/>
          <p:nvPr/>
        </p:nvGrpSpPr>
        <p:grpSpPr>
          <a:xfrm>
            <a:off x="3159975" y="1936722"/>
            <a:ext cx="763910" cy="477380"/>
            <a:chOff x="5452305" y="5153744"/>
            <a:chExt cx="203200" cy="127000"/>
          </a:xfrm>
        </p:grpSpPr>
        <p:sp>
          <p:nvSpPr>
            <p:cNvPr id="1164" name="Google Shape;1164;p160"/>
            <p:cNvSpPr/>
            <p:nvPr/>
          </p:nvSpPr>
          <p:spPr>
            <a:xfrm>
              <a:off x="5465005" y="5153744"/>
              <a:ext cx="180975" cy="82550"/>
            </a:xfrm>
            <a:custGeom>
              <a:avLst/>
              <a:gdLst/>
              <a:ahLst/>
              <a:cxnLst/>
              <a:rect l="l" t="t" r="r" b="b"/>
              <a:pathLst>
                <a:path w="114" h="52" extrusionOk="0">
                  <a:moveTo>
                    <a:pt x="114" y="2"/>
                  </a:moveTo>
                  <a:lnTo>
                    <a:pt x="112" y="0"/>
                  </a:lnTo>
                  <a:lnTo>
                    <a:pt x="0" y="0"/>
                  </a:lnTo>
                  <a:lnTo>
                    <a:pt x="56" y="52"/>
                  </a:lnTo>
                  <a:lnTo>
                    <a:pt x="114" y="2"/>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1165" name="Google Shape;1165;p160"/>
            <p:cNvSpPr/>
            <p:nvPr/>
          </p:nvSpPr>
          <p:spPr>
            <a:xfrm>
              <a:off x="5592005" y="5163269"/>
              <a:ext cx="63500" cy="111125"/>
            </a:xfrm>
            <a:custGeom>
              <a:avLst/>
              <a:gdLst/>
              <a:ahLst/>
              <a:cxnLst/>
              <a:rect l="l" t="t" r="r" b="b"/>
              <a:pathLst>
                <a:path w="20" h="35" extrusionOk="0">
                  <a:moveTo>
                    <a:pt x="20" y="0"/>
                  </a:moveTo>
                  <a:cubicBezTo>
                    <a:pt x="0" y="18"/>
                    <a:pt x="0" y="18"/>
                    <a:pt x="0" y="18"/>
                  </a:cubicBezTo>
                  <a:cubicBezTo>
                    <a:pt x="19" y="35"/>
                    <a:pt x="19" y="35"/>
                    <a:pt x="19" y="35"/>
                  </a:cubicBezTo>
                  <a:cubicBezTo>
                    <a:pt x="20" y="35"/>
                    <a:pt x="20" y="34"/>
                    <a:pt x="20" y="33"/>
                  </a:cubicBezTo>
                  <a:cubicBezTo>
                    <a:pt x="20" y="1"/>
                    <a:pt x="20" y="1"/>
                    <a:pt x="20" y="1"/>
                  </a:cubicBezTo>
                  <a:cubicBezTo>
                    <a:pt x="20" y="1"/>
                    <a:pt x="20" y="0"/>
                    <a:pt x="20" y="0"/>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1166" name="Google Shape;1166;p160"/>
            <p:cNvSpPr/>
            <p:nvPr/>
          </p:nvSpPr>
          <p:spPr>
            <a:xfrm>
              <a:off x="5452305" y="5163269"/>
              <a:ext cx="63500" cy="111125"/>
            </a:xfrm>
            <a:custGeom>
              <a:avLst/>
              <a:gdLst/>
              <a:ahLst/>
              <a:cxnLst/>
              <a:rect l="l" t="t" r="r" b="b"/>
              <a:pathLst>
                <a:path w="20" h="35" extrusionOk="0">
                  <a:moveTo>
                    <a:pt x="0" y="0"/>
                  </a:moveTo>
                  <a:cubicBezTo>
                    <a:pt x="0" y="0"/>
                    <a:pt x="0" y="1"/>
                    <a:pt x="0" y="1"/>
                  </a:cubicBezTo>
                  <a:cubicBezTo>
                    <a:pt x="0" y="33"/>
                    <a:pt x="0" y="33"/>
                    <a:pt x="0" y="33"/>
                  </a:cubicBezTo>
                  <a:cubicBezTo>
                    <a:pt x="0" y="34"/>
                    <a:pt x="0" y="35"/>
                    <a:pt x="0" y="35"/>
                  </a:cubicBezTo>
                  <a:cubicBezTo>
                    <a:pt x="20" y="18"/>
                    <a:pt x="20" y="18"/>
                    <a:pt x="20" y="18"/>
                  </a:cubicBezTo>
                  <a:lnTo>
                    <a:pt x="0" y="0"/>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1167" name="Google Shape;1167;p160"/>
            <p:cNvSpPr/>
            <p:nvPr/>
          </p:nvSpPr>
          <p:spPr>
            <a:xfrm>
              <a:off x="5465005" y="5226769"/>
              <a:ext cx="177800" cy="53975"/>
            </a:xfrm>
            <a:custGeom>
              <a:avLst/>
              <a:gdLst/>
              <a:ahLst/>
              <a:cxnLst/>
              <a:rect l="l" t="t" r="r" b="b"/>
              <a:pathLst>
                <a:path w="112" h="34" extrusionOk="0">
                  <a:moveTo>
                    <a:pt x="56" y="16"/>
                  </a:moveTo>
                  <a:lnTo>
                    <a:pt x="38" y="0"/>
                  </a:lnTo>
                  <a:lnTo>
                    <a:pt x="0" y="34"/>
                  </a:lnTo>
                  <a:lnTo>
                    <a:pt x="112" y="34"/>
                  </a:lnTo>
                  <a:lnTo>
                    <a:pt x="74" y="2"/>
                  </a:lnTo>
                  <a:lnTo>
                    <a:pt x="56" y="16"/>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grpSp>
      <p:cxnSp>
        <p:nvCxnSpPr>
          <p:cNvPr id="1168" name="Google Shape;1168;p160"/>
          <p:cNvCxnSpPr/>
          <p:nvPr/>
        </p:nvCxnSpPr>
        <p:spPr>
          <a:xfrm>
            <a:off x="2456818" y="2160928"/>
            <a:ext cx="567600" cy="3900"/>
          </a:xfrm>
          <a:prstGeom prst="straightConnector1">
            <a:avLst/>
          </a:prstGeom>
          <a:noFill/>
          <a:ln w="9525" cap="flat" cmpd="sng">
            <a:solidFill>
              <a:srgbClr val="3EA1E0"/>
            </a:solidFill>
            <a:prstDash val="solid"/>
            <a:round/>
            <a:headEnd type="none" w="med" len="med"/>
            <a:tailEnd type="triangle" w="med" len="med"/>
          </a:ln>
        </p:spPr>
      </p:cxnSp>
      <p:sp>
        <p:nvSpPr>
          <p:cNvPr id="1169" name="Google Shape;1169;p160"/>
          <p:cNvSpPr/>
          <p:nvPr/>
        </p:nvSpPr>
        <p:spPr>
          <a:xfrm>
            <a:off x="5128124" y="1797424"/>
            <a:ext cx="763900" cy="763900"/>
          </a:xfrm>
          <a:custGeom>
            <a:avLst/>
            <a:gdLst/>
            <a:ahLst/>
            <a:cxnLst/>
            <a:rect l="l" t="t" r="r" b="b"/>
            <a:pathLst>
              <a:path w="64" h="64" extrusionOk="0">
                <a:moveTo>
                  <a:pt x="32" y="0"/>
                </a:moveTo>
                <a:cubicBezTo>
                  <a:pt x="14" y="0"/>
                  <a:pt x="0" y="14"/>
                  <a:pt x="0" y="32"/>
                </a:cubicBezTo>
                <a:cubicBezTo>
                  <a:pt x="0" y="40"/>
                  <a:pt x="3" y="48"/>
                  <a:pt x="8" y="53"/>
                </a:cubicBezTo>
                <a:cubicBezTo>
                  <a:pt x="14" y="60"/>
                  <a:pt x="23" y="64"/>
                  <a:pt x="32" y="64"/>
                </a:cubicBezTo>
                <a:cubicBezTo>
                  <a:pt x="42" y="64"/>
                  <a:pt x="50" y="60"/>
                  <a:pt x="56" y="53"/>
                </a:cubicBezTo>
                <a:cubicBezTo>
                  <a:pt x="61" y="47"/>
                  <a:pt x="64" y="40"/>
                  <a:pt x="64" y="32"/>
                </a:cubicBezTo>
                <a:cubicBezTo>
                  <a:pt x="64" y="14"/>
                  <a:pt x="50" y="0"/>
                  <a:pt x="32" y="0"/>
                </a:cubicBezTo>
                <a:close/>
                <a:moveTo>
                  <a:pt x="54" y="49"/>
                </a:moveTo>
                <a:cubicBezTo>
                  <a:pt x="52" y="47"/>
                  <a:pt x="48" y="46"/>
                  <a:pt x="44" y="44"/>
                </a:cubicBezTo>
                <a:cubicBezTo>
                  <a:pt x="39" y="42"/>
                  <a:pt x="38" y="41"/>
                  <a:pt x="38" y="41"/>
                </a:cubicBezTo>
                <a:cubicBezTo>
                  <a:pt x="38" y="37"/>
                  <a:pt x="38" y="37"/>
                  <a:pt x="38" y="37"/>
                </a:cubicBezTo>
                <a:cubicBezTo>
                  <a:pt x="38" y="37"/>
                  <a:pt x="40" y="35"/>
                  <a:pt x="41" y="31"/>
                </a:cubicBezTo>
                <a:cubicBezTo>
                  <a:pt x="42" y="31"/>
                  <a:pt x="43" y="29"/>
                  <a:pt x="43" y="28"/>
                </a:cubicBezTo>
                <a:cubicBezTo>
                  <a:pt x="43" y="27"/>
                  <a:pt x="43" y="24"/>
                  <a:pt x="41" y="25"/>
                </a:cubicBezTo>
                <a:cubicBezTo>
                  <a:pt x="42" y="23"/>
                  <a:pt x="42" y="21"/>
                  <a:pt x="42" y="20"/>
                </a:cubicBezTo>
                <a:cubicBezTo>
                  <a:pt x="41" y="16"/>
                  <a:pt x="38" y="12"/>
                  <a:pt x="32" y="12"/>
                </a:cubicBezTo>
                <a:cubicBezTo>
                  <a:pt x="26" y="12"/>
                  <a:pt x="23" y="16"/>
                  <a:pt x="22" y="20"/>
                </a:cubicBezTo>
                <a:cubicBezTo>
                  <a:pt x="22" y="21"/>
                  <a:pt x="23" y="23"/>
                  <a:pt x="23" y="25"/>
                </a:cubicBezTo>
                <a:cubicBezTo>
                  <a:pt x="21" y="24"/>
                  <a:pt x="21" y="27"/>
                  <a:pt x="21" y="28"/>
                </a:cubicBezTo>
                <a:cubicBezTo>
                  <a:pt x="21" y="29"/>
                  <a:pt x="23" y="31"/>
                  <a:pt x="24" y="31"/>
                </a:cubicBezTo>
                <a:cubicBezTo>
                  <a:pt x="24" y="35"/>
                  <a:pt x="26" y="37"/>
                  <a:pt x="26" y="37"/>
                </a:cubicBezTo>
                <a:cubicBezTo>
                  <a:pt x="26" y="41"/>
                  <a:pt x="26" y="41"/>
                  <a:pt x="26" y="41"/>
                </a:cubicBezTo>
                <a:cubicBezTo>
                  <a:pt x="26" y="41"/>
                  <a:pt x="25" y="42"/>
                  <a:pt x="20" y="44"/>
                </a:cubicBezTo>
                <a:cubicBezTo>
                  <a:pt x="16" y="46"/>
                  <a:pt x="12" y="47"/>
                  <a:pt x="10" y="49"/>
                </a:cubicBezTo>
                <a:cubicBezTo>
                  <a:pt x="6" y="44"/>
                  <a:pt x="4" y="38"/>
                  <a:pt x="4" y="32"/>
                </a:cubicBezTo>
                <a:cubicBezTo>
                  <a:pt x="4" y="17"/>
                  <a:pt x="17" y="4"/>
                  <a:pt x="32" y="4"/>
                </a:cubicBezTo>
                <a:cubicBezTo>
                  <a:pt x="47" y="4"/>
                  <a:pt x="60" y="17"/>
                  <a:pt x="60" y="32"/>
                </a:cubicBezTo>
                <a:cubicBezTo>
                  <a:pt x="60" y="38"/>
                  <a:pt x="58" y="44"/>
                  <a:pt x="54" y="49"/>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cxnSp>
        <p:nvCxnSpPr>
          <p:cNvPr id="1170" name="Google Shape;1170;p160"/>
          <p:cNvCxnSpPr/>
          <p:nvPr/>
        </p:nvCxnSpPr>
        <p:spPr>
          <a:xfrm rot="10800000" flipH="1">
            <a:off x="4165375" y="2164275"/>
            <a:ext cx="740700" cy="900"/>
          </a:xfrm>
          <a:prstGeom prst="straightConnector1">
            <a:avLst/>
          </a:prstGeom>
          <a:noFill/>
          <a:ln w="9525" cap="flat" cmpd="sng">
            <a:solidFill>
              <a:srgbClr val="3EA1E0"/>
            </a:solidFill>
            <a:prstDash val="solid"/>
            <a:round/>
            <a:headEnd type="none" w="med" len="med"/>
            <a:tailEnd type="triangle" w="med" len="med"/>
          </a:ln>
        </p:spPr>
      </p:cxnSp>
      <p:cxnSp>
        <p:nvCxnSpPr>
          <p:cNvPr id="1171" name="Google Shape;1171;p160"/>
          <p:cNvCxnSpPr/>
          <p:nvPr/>
        </p:nvCxnSpPr>
        <p:spPr>
          <a:xfrm rot="10800000">
            <a:off x="4036963" y="3621533"/>
            <a:ext cx="433800" cy="8100"/>
          </a:xfrm>
          <a:prstGeom prst="straightConnector1">
            <a:avLst/>
          </a:prstGeom>
          <a:noFill/>
          <a:ln w="9525" cap="flat" cmpd="sng">
            <a:solidFill>
              <a:srgbClr val="3EA1E0"/>
            </a:solidFill>
            <a:prstDash val="solid"/>
            <a:round/>
            <a:headEnd type="none" w="med" len="med"/>
            <a:tailEnd type="triangle" w="med" len="med"/>
          </a:ln>
        </p:spPr>
      </p:cxnSp>
      <p:cxnSp>
        <p:nvCxnSpPr>
          <p:cNvPr id="1172" name="Google Shape;1172;p160"/>
          <p:cNvCxnSpPr/>
          <p:nvPr/>
        </p:nvCxnSpPr>
        <p:spPr>
          <a:xfrm flipH="1">
            <a:off x="2516550" y="3622433"/>
            <a:ext cx="469500" cy="6300"/>
          </a:xfrm>
          <a:prstGeom prst="straightConnector1">
            <a:avLst/>
          </a:prstGeom>
          <a:noFill/>
          <a:ln w="9525" cap="flat" cmpd="sng">
            <a:solidFill>
              <a:srgbClr val="3EA1E0"/>
            </a:solidFill>
            <a:prstDash val="solid"/>
            <a:round/>
            <a:headEnd type="none" w="med" len="med"/>
            <a:tailEnd type="triangle" w="med" len="med"/>
          </a:ln>
        </p:spPr>
      </p:cxnSp>
      <p:sp>
        <p:nvSpPr>
          <p:cNvPr id="1173" name="Google Shape;1173;p160"/>
          <p:cNvSpPr txBox="1"/>
          <p:nvPr/>
        </p:nvSpPr>
        <p:spPr>
          <a:xfrm>
            <a:off x="330764" y="5168333"/>
            <a:ext cx="2078519" cy="11313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de-DE" sz="1500" b="1" dirty="0">
                <a:solidFill>
                  <a:srgbClr val="205CA0"/>
                </a:solidFill>
                <a:latin typeface="Salesforce Sans"/>
                <a:ea typeface="Salesforce Sans"/>
                <a:cs typeface="Salesforce Sans"/>
                <a:sym typeface="Salesforce Sans"/>
              </a:rPr>
              <a:t>Dank MFA wird dem Angreifer der Zugriff auf den Account der Zielperson verweigert</a:t>
            </a:r>
          </a:p>
        </p:txBody>
      </p:sp>
      <p:sp>
        <p:nvSpPr>
          <p:cNvPr id="1174" name="Google Shape;1174;p160"/>
          <p:cNvSpPr txBox="1"/>
          <p:nvPr/>
        </p:nvSpPr>
        <p:spPr>
          <a:xfrm>
            <a:off x="3048580" y="3935257"/>
            <a:ext cx="986400" cy="5241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Clr>
                <a:srgbClr val="7F7F7F"/>
              </a:buClr>
              <a:buSzPts val="2000"/>
              <a:buFont typeface="Arial"/>
              <a:buNone/>
            </a:pPr>
            <a:r>
              <a:rPr lang="de-DE" sz="1500" b="1">
                <a:latin typeface="Salesforce Sans"/>
                <a:ea typeface="Salesforce Sans"/>
                <a:cs typeface="Salesforce Sans"/>
                <a:sym typeface="Salesforce Sans"/>
              </a:rPr>
              <a:t>Phishing</a:t>
            </a:r>
          </a:p>
          <a:p>
            <a:pPr marL="0" lvl="0" indent="0" algn="ctr" rtl="0">
              <a:spcBef>
                <a:spcPts val="0"/>
              </a:spcBef>
              <a:spcAft>
                <a:spcPts val="0"/>
              </a:spcAft>
              <a:buClr>
                <a:srgbClr val="7F7F7F"/>
              </a:buClr>
              <a:buSzPts val="2000"/>
              <a:buFont typeface="Arial"/>
              <a:buNone/>
            </a:pPr>
            <a:r>
              <a:rPr lang="de-DE" sz="1500" b="1">
                <a:latin typeface="Salesforce Sans"/>
                <a:ea typeface="Salesforce Sans"/>
                <a:cs typeface="Salesforce Sans"/>
                <a:sym typeface="Salesforce Sans"/>
              </a:rPr>
              <a:t>Website</a:t>
            </a:r>
          </a:p>
        </p:txBody>
      </p:sp>
      <p:cxnSp>
        <p:nvCxnSpPr>
          <p:cNvPr id="1175" name="Google Shape;1175;p160"/>
          <p:cNvCxnSpPr/>
          <p:nvPr/>
        </p:nvCxnSpPr>
        <p:spPr>
          <a:xfrm rot="10800000">
            <a:off x="7108132" y="1704272"/>
            <a:ext cx="0" cy="4568100"/>
          </a:xfrm>
          <a:prstGeom prst="straightConnector1">
            <a:avLst/>
          </a:prstGeom>
          <a:noFill/>
          <a:ln w="12700" cap="flat" cmpd="sng">
            <a:solidFill>
              <a:srgbClr val="ED7D31"/>
            </a:solidFill>
            <a:prstDash val="solid"/>
            <a:miter lim="400000"/>
            <a:headEnd type="none" w="sm" len="sm"/>
            <a:tailEnd type="none" w="sm" len="sm"/>
          </a:ln>
        </p:spPr>
      </p:cxnSp>
      <p:cxnSp>
        <p:nvCxnSpPr>
          <p:cNvPr id="1176" name="Google Shape;1176;p160"/>
          <p:cNvCxnSpPr/>
          <p:nvPr/>
        </p:nvCxnSpPr>
        <p:spPr>
          <a:xfrm>
            <a:off x="5509973" y="2753317"/>
            <a:ext cx="0" cy="396300"/>
          </a:xfrm>
          <a:prstGeom prst="straightConnector1">
            <a:avLst/>
          </a:prstGeom>
          <a:noFill/>
          <a:ln w="9525" cap="flat" cmpd="sng">
            <a:solidFill>
              <a:srgbClr val="3EA1E0"/>
            </a:solidFill>
            <a:prstDash val="solid"/>
            <a:round/>
            <a:headEnd type="none" w="med" len="med"/>
            <a:tailEnd type="triangle" w="med" len="med"/>
          </a:ln>
        </p:spPr>
      </p:cxnSp>
      <p:cxnSp>
        <p:nvCxnSpPr>
          <p:cNvPr id="1177" name="Google Shape;1177;p160"/>
          <p:cNvCxnSpPr/>
          <p:nvPr/>
        </p:nvCxnSpPr>
        <p:spPr>
          <a:xfrm>
            <a:off x="1374084" y="4187317"/>
            <a:ext cx="0" cy="777300"/>
          </a:xfrm>
          <a:prstGeom prst="straightConnector1">
            <a:avLst/>
          </a:prstGeom>
          <a:noFill/>
          <a:ln w="9525" cap="flat" cmpd="sng">
            <a:solidFill>
              <a:srgbClr val="3EA1E0"/>
            </a:solidFill>
            <a:prstDash val="solid"/>
            <a:round/>
            <a:headEnd type="none" w="med" len="med"/>
            <a:tailEnd type="triangle" w="med" len="med"/>
          </a:ln>
        </p:spPr>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C6CFBC5-5501-584E-8209-4704DC889A38}"/>
              </a:ext>
            </a:extLst>
          </p:cNvPr>
          <p:cNvSpPr>
            <a:spLocks noGrp="1"/>
          </p:cNvSpPr>
          <p:nvPr>
            <p:ph type="title"/>
          </p:nvPr>
        </p:nvSpPr>
        <p:spPr/>
        <p:txBody>
          <a:bodyPr/>
          <a:lstStyle/>
          <a:p>
            <a:r>
              <a:rPr lang="de-DE"/>
              <a:t>Salesforce verlangt in Zukunft MFA</a:t>
            </a:r>
          </a:p>
        </p:txBody>
      </p:sp>
      <p:sp>
        <p:nvSpPr>
          <p:cNvPr id="10" name="Text Placeholder 9">
            <a:extLst>
              <a:ext uri="{FF2B5EF4-FFF2-40B4-BE49-F238E27FC236}">
                <a16:creationId xmlns:a16="http://schemas.microsoft.com/office/drawing/2014/main" id="{61EC437B-9278-5E4B-90F4-936873E3AC45}"/>
              </a:ext>
            </a:extLst>
          </p:cNvPr>
          <p:cNvSpPr>
            <a:spLocks noGrp="1"/>
          </p:cNvSpPr>
          <p:nvPr>
            <p:ph type="body" sz="quarter" idx="16"/>
          </p:nvPr>
        </p:nvSpPr>
        <p:spPr>
          <a:xfrm>
            <a:off x="337584" y="1225322"/>
            <a:ext cx="11430346" cy="818173"/>
          </a:xfrm>
        </p:spPr>
        <p:txBody>
          <a:bodyPr/>
          <a:lstStyle/>
          <a:p>
            <a:pPr marL="228600" indent="0"/>
            <a:r>
              <a:rPr lang="de-DE" dirty="0"/>
              <a:t>Ab </a:t>
            </a:r>
            <a:r>
              <a:rPr lang="de-DE" b="1" dirty="0"/>
              <a:t>1. Februar 2022</a:t>
            </a:r>
            <a:r>
              <a:rPr lang="de-DE" dirty="0"/>
              <a:t> verlangt Salesforce </a:t>
            </a:r>
            <a:r>
              <a:rPr lang="de-DE" b="1" dirty="0"/>
              <a:t>von allen Kunden die Verwendung von MFA</a:t>
            </a:r>
            <a:r>
              <a:rPr lang="de-DE" dirty="0"/>
              <a:t>, um über die Benutzeroberfläche auf Salesforce-Produkte zugreifen zu können. </a:t>
            </a:r>
          </a:p>
        </p:txBody>
      </p:sp>
      <p:pic>
        <p:nvPicPr>
          <p:cNvPr id="7" name="pasted-image.pdf" descr="pasted-image.pdf">
            <a:extLst>
              <a:ext uri="{FF2B5EF4-FFF2-40B4-BE49-F238E27FC236}">
                <a16:creationId xmlns:a16="http://schemas.microsoft.com/office/drawing/2014/main" id="{B78FDE2E-FF6A-6E4E-8157-A499C4627AF4}"/>
              </a:ext>
            </a:extLst>
          </p:cNvPr>
          <p:cNvPicPr>
            <a:picLocks noChangeAspect="1"/>
          </p:cNvPicPr>
          <p:nvPr/>
        </p:nvPicPr>
        <p:blipFill>
          <a:blip r:embed="rId3"/>
          <a:stretch>
            <a:fillRect/>
          </a:stretch>
        </p:blipFill>
        <p:spPr>
          <a:xfrm>
            <a:off x="11030573" y="565460"/>
            <a:ext cx="635734" cy="445095"/>
          </a:xfrm>
          <a:prstGeom prst="rect">
            <a:avLst/>
          </a:prstGeom>
          <a:ln w="12700">
            <a:miter lim="400000"/>
          </a:ln>
        </p:spPr>
      </p:pic>
      <p:sp>
        <p:nvSpPr>
          <p:cNvPr id="9" name="Google Shape;1277;p163">
            <a:extLst>
              <a:ext uri="{FF2B5EF4-FFF2-40B4-BE49-F238E27FC236}">
                <a16:creationId xmlns:a16="http://schemas.microsoft.com/office/drawing/2014/main" id="{6638A753-DA64-1E42-9EBA-92DDA1FBC97D}"/>
              </a:ext>
            </a:extLst>
          </p:cNvPr>
          <p:cNvSpPr/>
          <p:nvPr/>
        </p:nvSpPr>
        <p:spPr>
          <a:xfrm>
            <a:off x="571500" y="2437799"/>
            <a:ext cx="11045952" cy="3447132"/>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dirty="0">
              <a:solidFill>
                <a:srgbClr val="FFFFFF"/>
              </a:solidFill>
              <a:latin typeface="Salesforce Sans"/>
              <a:ea typeface="Salesforce Sans"/>
              <a:cs typeface="Salesforce Sans"/>
              <a:sym typeface="Salesforce Sans"/>
            </a:endParaRPr>
          </a:p>
        </p:txBody>
      </p:sp>
      <p:sp>
        <p:nvSpPr>
          <p:cNvPr id="12" name="Content Placeholder 8">
            <a:extLst>
              <a:ext uri="{FF2B5EF4-FFF2-40B4-BE49-F238E27FC236}">
                <a16:creationId xmlns:a16="http://schemas.microsoft.com/office/drawing/2014/main" id="{482BA144-E2D0-DD4C-94C5-5207881DD5AB}"/>
              </a:ext>
            </a:extLst>
          </p:cNvPr>
          <p:cNvSpPr txBox="1">
            <a:spLocks/>
          </p:cNvSpPr>
          <p:nvPr/>
        </p:nvSpPr>
        <p:spPr>
          <a:xfrm>
            <a:off x="1649893" y="2996960"/>
            <a:ext cx="9233453" cy="475461"/>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fontAlgn="base">
              <a:spcAft>
                <a:spcPts val="1200"/>
              </a:spcAft>
            </a:pPr>
            <a:r>
              <a:rPr lang="de-DE" sz="2800" b="1" dirty="0">
                <a:solidFill>
                  <a:schemeClr val="bg1"/>
                </a:solidFill>
                <a:latin typeface="Salesforce Sans" panose="020B0505020202020203" pitchFamily="34" charset="77"/>
              </a:rPr>
              <a:t>Optionen, um die MFA-Anforderung zu erfüllen</a:t>
            </a:r>
          </a:p>
        </p:txBody>
      </p:sp>
      <p:sp>
        <p:nvSpPr>
          <p:cNvPr id="14" name="Content Placeholder 8">
            <a:extLst>
              <a:ext uri="{FF2B5EF4-FFF2-40B4-BE49-F238E27FC236}">
                <a16:creationId xmlns:a16="http://schemas.microsoft.com/office/drawing/2014/main" id="{03A85AE9-74E3-9045-864E-C88F4982F800}"/>
              </a:ext>
            </a:extLst>
          </p:cNvPr>
          <p:cNvSpPr txBox="1">
            <a:spLocks/>
          </p:cNvSpPr>
          <p:nvPr/>
        </p:nvSpPr>
        <p:spPr>
          <a:xfrm>
            <a:off x="1928196" y="3823143"/>
            <a:ext cx="7448016" cy="512771"/>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de-DE" sz="2000" dirty="0">
                <a:solidFill>
                  <a:schemeClr val="bg1"/>
                </a:solidFill>
                <a:latin typeface="Salesforce Sans" panose="020B0505020202020203" pitchFamily="34" charset="77"/>
              </a:rPr>
              <a:t>➤  </a:t>
            </a:r>
            <a:r>
              <a:rPr lang="de-DE" sz="2400" dirty="0">
                <a:solidFill>
                  <a:schemeClr val="bg1"/>
                </a:solidFill>
                <a:latin typeface="Salesforce Sans" panose="020B0505020202020203" pitchFamily="34" charset="77"/>
              </a:rPr>
              <a:t>MFA direkt in Salesforce-Produkten aktivieren</a:t>
            </a:r>
          </a:p>
        </p:txBody>
      </p:sp>
      <p:sp>
        <p:nvSpPr>
          <p:cNvPr id="11" name="Content Placeholder 8">
            <a:extLst>
              <a:ext uri="{FF2B5EF4-FFF2-40B4-BE49-F238E27FC236}">
                <a16:creationId xmlns:a16="http://schemas.microsoft.com/office/drawing/2014/main" id="{1644984E-ED1C-4148-8374-8E87234D1301}"/>
              </a:ext>
            </a:extLst>
          </p:cNvPr>
          <p:cNvSpPr txBox="1">
            <a:spLocks/>
          </p:cNvSpPr>
          <p:nvPr/>
        </p:nvSpPr>
        <p:spPr>
          <a:xfrm>
            <a:off x="1928196" y="4650973"/>
            <a:ext cx="8656982" cy="512771"/>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de-DE" sz="2000" dirty="0">
                <a:solidFill>
                  <a:schemeClr val="bg1"/>
                </a:solidFill>
                <a:latin typeface="Salesforce Sans" panose="020B0505020202020203" pitchFamily="34" charset="77"/>
              </a:rPr>
              <a:t>➤  SSO zusammen mit dem MFA-Dienst des SSO-Anbieters verwenden</a:t>
            </a:r>
          </a:p>
        </p:txBody>
      </p:sp>
    </p:spTree>
    <p:extLst>
      <p:ext uri="{BB962C8B-B14F-4D97-AF65-F5344CB8AC3E}">
        <p14:creationId xmlns:p14="http://schemas.microsoft.com/office/powerpoint/2010/main" val="492276654"/>
      </p:ext>
    </p:extLst>
  </p:cSld>
  <p:clrMapOvr>
    <a:masterClrMapping/>
  </p:clrMapOvr>
  <p:transition>
    <p:fade/>
  </p:transition>
</p:sld>
</file>

<file path=ppt/theme/theme1.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1392</TotalTime>
  <Words>4538</Words>
  <Application>Microsoft Office PowerPoint</Application>
  <PresentationFormat>Custom</PresentationFormat>
  <Paragraphs>380</Paragraphs>
  <Slides>20</Slides>
  <Notes>16</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20</vt:i4>
      </vt:variant>
    </vt:vector>
  </HeadingPairs>
  <TitlesOfParts>
    <vt:vector size="27" baseType="lpstr">
      <vt:lpstr>Salesforce Sans</vt:lpstr>
      <vt:lpstr>Salesforce Sans Light</vt:lpstr>
      <vt:lpstr>Arial</vt:lpstr>
      <vt:lpstr>Calibri</vt:lpstr>
      <vt:lpstr>Open Sans Light</vt:lpstr>
      <vt:lpstr>Salesforce Google Slides Corporate Template - 2019</vt:lpstr>
      <vt:lpstr>Salesforce Google Slides Corporate Template - 2019</vt:lpstr>
      <vt:lpstr>PowerPoint Presentation</vt:lpstr>
      <vt:lpstr>Multi-Faktor-Authentifizierung (MFA)</vt:lpstr>
      <vt:lpstr>Zukunftsbezogene Aussagen</vt:lpstr>
      <vt:lpstr>Die heutige Sicherheitssituation</vt:lpstr>
      <vt:lpstr>Phishing im Jahr 2019</vt:lpstr>
      <vt:lpstr>Risiken durch eine Account-Übernahme</vt:lpstr>
      <vt:lpstr>Verbessern Sie die Sicherheit für Ihr Unternehmen</vt:lpstr>
      <vt:lpstr>PowerPoint Presentation</vt:lpstr>
      <vt:lpstr>Salesforce verlangt in Zukunft MFA</vt:lpstr>
      <vt:lpstr>Optionen für den sicheren Zugriff auf Salesforce-Accounts</vt:lpstr>
      <vt:lpstr>Clouds, die MFA bereits unterstützen</vt:lpstr>
      <vt:lpstr>PowerPoint Presentation</vt:lpstr>
      <vt:lpstr>PowerPoint Presentation</vt:lpstr>
      <vt:lpstr>PowerPoint Presentation</vt:lpstr>
      <vt:lpstr>PowerPoint Presentation</vt:lpstr>
      <vt:lpstr>PowerPoint Presentation</vt:lpstr>
      <vt:lpstr>PowerPoint Presentation</vt:lpstr>
      <vt:lpstr>Der empfohlene Pfad zur Multi-Faktor-Authentifizierung </vt:lpstr>
      <vt:lpstr>Ressourcen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Multi-Factor Authentication (MFA)</dc:title>
  <dc:creator>DTP</dc:creator>
  <cp:lastModifiedBy>DTP</cp:lastModifiedBy>
  <cp:revision>81</cp:revision>
  <dcterms:modified xsi:type="dcterms:W3CDTF">2021-07-09T12:48:49Z</dcterms:modified>
</cp:coreProperties>
</file>